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503" r:id="rId5"/>
    <p:sldId id="531" r:id="rId6"/>
    <p:sldId id="505" r:id="rId7"/>
    <p:sldId id="508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19" r:id="rId18"/>
    <p:sldId id="520" r:id="rId19"/>
    <p:sldId id="521" r:id="rId20"/>
    <p:sldId id="522" r:id="rId21"/>
    <p:sldId id="523" r:id="rId22"/>
    <p:sldId id="529" r:id="rId23"/>
    <p:sldId id="530" r:id="rId24"/>
    <p:sldId id="532" r:id="rId25"/>
    <p:sldId id="533" r:id="rId26"/>
    <p:sldId id="551" r:id="rId27"/>
    <p:sldId id="538" r:id="rId28"/>
    <p:sldId id="539" r:id="rId29"/>
    <p:sldId id="537" r:id="rId30"/>
    <p:sldId id="540" r:id="rId31"/>
    <p:sldId id="541" r:id="rId32"/>
    <p:sldId id="542" r:id="rId33"/>
    <p:sldId id="543" r:id="rId34"/>
    <p:sldId id="546" r:id="rId35"/>
    <p:sldId id="549" r:id="rId36"/>
    <p:sldId id="547" r:id="rId37"/>
    <p:sldId id="548" r:id="rId38"/>
  </p:sldIdLst>
  <p:sldSz cx="9144000" cy="6858000" type="screen4x3"/>
  <p:notesSz cx="7016750" cy="93091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3333FF"/>
    <a:srgbClr val="0000FF"/>
    <a:srgbClr val="006600"/>
    <a:srgbClr val="FF99FF"/>
    <a:srgbClr val="99FF66"/>
    <a:srgbClr val="FF6600"/>
    <a:srgbClr val="FF7C80"/>
    <a:srgbClr val="CC00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3095" autoAdjust="0"/>
  </p:normalViewPr>
  <p:slideViewPr>
    <p:cSldViewPr showGuides="1">
      <p:cViewPr varScale="1">
        <p:scale>
          <a:sx n="112" d="100"/>
          <a:sy n="112" d="100"/>
        </p:scale>
        <p:origin x="1590" y="90"/>
      </p:cViewPr>
      <p:guideLst>
        <p:guide orient="horz" pos="70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71718-046D-4072-B35E-AE17F7D7371D}" type="doc">
      <dgm:prSet loTypeId="urn:microsoft.com/office/officeart/2005/8/layout/hierarchy2" loCatId="hierarchy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95934CC-422F-411A-AFA9-EC14D52378E1}">
      <dgm:prSet phldrT="[Text]"/>
      <dgm:spPr/>
      <dgm:t>
        <a:bodyPr/>
        <a:lstStyle/>
        <a:p>
          <a:r>
            <a:rPr lang="en-US" altLang="zh-TW" dirty="0" smtClean="0"/>
            <a:t>FURNACE</a:t>
          </a:r>
          <a:endParaRPr lang="zh-TW" altLang="en-US" dirty="0"/>
        </a:p>
      </dgm:t>
    </dgm:pt>
    <dgm:pt modelId="{88524506-BA4E-4FD4-905A-9F7B1F126D13}" type="parTrans" cxnId="{B04A6079-BD62-41BE-9B17-00DCF09E0455}">
      <dgm:prSet/>
      <dgm:spPr/>
      <dgm:t>
        <a:bodyPr/>
        <a:lstStyle/>
        <a:p>
          <a:endParaRPr lang="zh-TW" altLang="en-US"/>
        </a:p>
      </dgm:t>
    </dgm:pt>
    <dgm:pt modelId="{F49ADED5-09A2-4B41-BBFB-CC2AE55C1086}" type="sibTrans" cxnId="{B04A6079-BD62-41BE-9B17-00DCF09E0455}">
      <dgm:prSet/>
      <dgm:spPr/>
      <dgm:t>
        <a:bodyPr/>
        <a:lstStyle/>
        <a:p>
          <a:endParaRPr lang="zh-TW" altLang="en-US"/>
        </a:p>
      </dgm:t>
    </dgm:pt>
    <dgm:pt modelId="{C1085F2B-142E-450A-BD57-84809C710820}">
      <dgm:prSet phldrT="[Text]" custT="1"/>
      <dgm:spPr/>
      <dgm:t>
        <a:bodyPr/>
        <a:lstStyle/>
        <a:p>
          <a:r>
            <a:rPr lang="en-US" altLang="zh-TW" sz="3200" dirty="0" smtClean="0">
              <a:latin typeface="微軟正黑體" pitchFamily="34" charset="-120"/>
              <a:ea typeface="微軟正黑體" pitchFamily="34" charset="-120"/>
            </a:rPr>
            <a:t>AP</a:t>
          </a:r>
          <a:r>
            <a:rPr lang="zh-TW" altLang="en-US" sz="3200" dirty="0" smtClean="0">
              <a:latin typeface="微軟正黑體" pitchFamily="34" charset="-120"/>
              <a:ea typeface="微軟正黑體" pitchFamily="34" charset="-120"/>
            </a:rPr>
            <a:t>管</a:t>
          </a:r>
          <a:endParaRPr lang="zh-TW" altLang="en-US" sz="3200" dirty="0">
            <a:latin typeface="微軟正黑體" pitchFamily="34" charset="-120"/>
            <a:ea typeface="微軟正黑體" pitchFamily="34" charset="-120"/>
          </a:endParaRPr>
        </a:p>
      </dgm:t>
    </dgm:pt>
    <dgm:pt modelId="{5BB677B0-75A6-42DC-A373-91F0029A276C}" type="parTrans" cxnId="{881899EC-EBF2-44E7-87AA-F9554E4EC72D}">
      <dgm:prSet/>
      <dgm:spPr/>
      <dgm:t>
        <a:bodyPr/>
        <a:lstStyle/>
        <a:p>
          <a:endParaRPr lang="zh-TW" altLang="en-US"/>
        </a:p>
      </dgm:t>
    </dgm:pt>
    <dgm:pt modelId="{8EC949F2-10AA-4667-9BB7-8D50472CAE99}" type="sibTrans" cxnId="{881899EC-EBF2-44E7-87AA-F9554E4EC72D}">
      <dgm:prSet/>
      <dgm:spPr/>
      <dgm:t>
        <a:bodyPr/>
        <a:lstStyle/>
        <a:p>
          <a:endParaRPr lang="zh-TW" altLang="en-US"/>
        </a:p>
      </dgm:t>
    </dgm:pt>
    <dgm:pt modelId="{F0A57DED-14B7-4CE2-A1BB-A7AF9A391CD9}">
      <dgm:prSet phldrT="[Text]" custT="1"/>
      <dgm:spPr/>
      <dgm:t>
        <a:bodyPr/>
        <a:lstStyle/>
        <a:p>
          <a:r>
            <a:rPr lang="zh-TW" altLang="en-US" sz="2800" smtClean="0">
              <a:latin typeface="微軟正黑體" pitchFamily="34" charset="-120"/>
              <a:ea typeface="微軟正黑體" pitchFamily="34" charset="-120"/>
            </a:rPr>
            <a:t>氧化管 </a:t>
          </a:r>
          <a:r>
            <a:rPr lang="en-US" altLang="zh-TW" sz="28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40</a:t>
          </a:r>
          <a:endParaRPr lang="zh-TW" altLang="en-US" sz="28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E9BA63C5-8B1C-4D0F-8EA0-C7ACADE3D5EB}" type="parTrans" cxnId="{5846CDA8-59B4-4793-BC81-37143C33D050}">
      <dgm:prSet/>
      <dgm:spPr/>
      <dgm:t>
        <a:bodyPr/>
        <a:lstStyle/>
        <a:p>
          <a:endParaRPr lang="zh-TW" altLang="en-US"/>
        </a:p>
      </dgm:t>
    </dgm:pt>
    <dgm:pt modelId="{19DB9F61-B9E6-49E4-81E4-1285042A3672}" type="sibTrans" cxnId="{5846CDA8-59B4-4793-BC81-37143C33D050}">
      <dgm:prSet/>
      <dgm:spPr/>
      <dgm:t>
        <a:bodyPr/>
        <a:lstStyle/>
        <a:p>
          <a:endParaRPr lang="zh-TW" altLang="en-US"/>
        </a:p>
      </dgm:t>
    </dgm:pt>
    <dgm:pt modelId="{D48F6E0F-6BBA-4ACC-BF0B-236DC36605C6}">
      <dgm:prSet phldrT="[Text]" custT="1"/>
      <dgm:spPr/>
      <dgm:t>
        <a:bodyPr/>
        <a:lstStyle/>
        <a:p>
          <a:r>
            <a:rPr lang="en-US" altLang="zh-TW" sz="2800" smtClean="0">
              <a:latin typeface="微軟正黑體" pitchFamily="34" charset="-120"/>
              <a:ea typeface="微軟正黑體" pitchFamily="34" charset="-120"/>
            </a:rPr>
            <a:t>POCL3 </a:t>
          </a:r>
          <a:r>
            <a:rPr lang="en-US" altLang="zh-TW" sz="28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3</a:t>
          </a:r>
          <a:endParaRPr lang="zh-TW" altLang="en-US" sz="28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6917EEE1-269F-47D7-B348-ED55F215C1F5}" type="parTrans" cxnId="{628BAD6D-44BD-4528-989A-8FE1CEF8252C}">
      <dgm:prSet/>
      <dgm:spPr/>
      <dgm:t>
        <a:bodyPr/>
        <a:lstStyle/>
        <a:p>
          <a:endParaRPr lang="zh-TW" altLang="en-US"/>
        </a:p>
      </dgm:t>
    </dgm:pt>
    <dgm:pt modelId="{8360A8A0-9A20-4465-BF44-5CCEC54CBA39}" type="sibTrans" cxnId="{628BAD6D-44BD-4528-989A-8FE1CEF8252C}">
      <dgm:prSet/>
      <dgm:spPr/>
      <dgm:t>
        <a:bodyPr/>
        <a:lstStyle/>
        <a:p>
          <a:endParaRPr lang="zh-TW" altLang="en-US"/>
        </a:p>
      </dgm:t>
    </dgm:pt>
    <dgm:pt modelId="{33E1B736-FBE5-420D-8B3A-06EFA0250619}">
      <dgm:prSet phldrT="[Text]" custT="1"/>
      <dgm:spPr/>
      <dgm:t>
        <a:bodyPr/>
        <a:lstStyle/>
        <a:p>
          <a:r>
            <a:rPr lang="en-US" altLang="zh-TW" sz="3200" dirty="0" smtClean="0">
              <a:latin typeface="微軟正黑體" pitchFamily="34" charset="-120"/>
              <a:ea typeface="微軟正黑體" pitchFamily="34" charset="-120"/>
            </a:rPr>
            <a:t>LP</a:t>
          </a:r>
          <a:r>
            <a:rPr lang="zh-TW" altLang="en-US" sz="3200" dirty="0" smtClean="0">
              <a:latin typeface="微軟正黑體" pitchFamily="34" charset="-120"/>
              <a:ea typeface="微軟正黑體" pitchFamily="34" charset="-120"/>
            </a:rPr>
            <a:t>管</a:t>
          </a:r>
          <a:endParaRPr lang="zh-TW" altLang="en-US" sz="3200" dirty="0">
            <a:latin typeface="微軟正黑體" pitchFamily="34" charset="-120"/>
            <a:ea typeface="微軟正黑體" pitchFamily="34" charset="-120"/>
          </a:endParaRPr>
        </a:p>
      </dgm:t>
    </dgm:pt>
    <dgm:pt modelId="{0BCFBF04-DD36-4936-B2ED-11AA47CAD030}" type="parTrans" cxnId="{3F2734EB-DFF0-47B7-B070-CBCB1DD206B6}">
      <dgm:prSet/>
      <dgm:spPr/>
      <dgm:t>
        <a:bodyPr/>
        <a:lstStyle/>
        <a:p>
          <a:endParaRPr lang="zh-TW" altLang="en-US"/>
        </a:p>
      </dgm:t>
    </dgm:pt>
    <dgm:pt modelId="{F9CBBA47-571E-469B-AA18-A26533906258}" type="sibTrans" cxnId="{3F2734EB-DFF0-47B7-B070-CBCB1DD206B6}">
      <dgm:prSet/>
      <dgm:spPr/>
      <dgm:t>
        <a:bodyPr/>
        <a:lstStyle/>
        <a:p>
          <a:endParaRPr lang="zh-TW" altLang="en-US"/>
        </a:p>
      </dgm:t>
    </dgm:pt>
    <dgm:pt modelId="{3082E4F1-85A1-490E-A739-09DFA7F20281}">
      <dgm:prSet phldrT="[Text]" custT="1"/>
      <dgm:spPr/>
      <dgm:t>
        <a:bodyPr/>
        <a:lstStyle/>
        <a:p>
          <a:r>
            <a:rPr lang="en-US" altLang="zh-TW" sz="2400" smtClean="0">
              <a:latin typeface="微軟正黑體" pitchFamily="34" charset="-120"/>
              <a:ea typeface="微軟正黑體" pitchFamily="34" charset="-120"/>
            </a:rPr>
            <a:t>NITRIDE </a:t>
          </a:r>
          <a:r>
            <a:rPr lang="en-US" altLang="zh-TW" sz="24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7</a:t>
          </a:r>
          <a:endParaRPr lang="zh-TW" altLang="en-US" sz="24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F0FAA8F0-E6D7-40D9-981B-A287122CB772}" type="parTrans" cxnId="{EA6EB6E7-E007-4A8B-B6B5-369854E784B6}">
      <dgm:prSet/>
      <dgm:spPr/>
      <dgm:t>
        <a:bodyPr/>
        <a:lstStyle/>
        <a:p>
          <a:endParaRPr lang="zh-TW" altLang="en-US"/>
        </a:p>
      </dgm:t>
    </dgm:pt>
    <dgm:pt modelId="{318D5758-BBF3-427F-A363-66D888FFD7E6}" type="sibTrans" cxnId="{EA6EB6E7-E007-4A8B-B6B5-369854E784B6}">
      <dgm:prSet/>
      <dgm:spPr/>
      <dgm:t>
        <a:bodyPr/>
        <a:lstStyle/>
        <a:p>
          <a:endParaRPr lang="zh-TW" altLang="en-US"/>
        </a:p>
      </dgm:t>
    </dgm:pt>
    <dgm:pt modelId="{C099AEBE-3368-418E-B0A6-5304DD71E231}">
      <dgm:prSet phldrT="[Text]" custT="1"/>
      <dgm:spPr/>
      <dgm:t>
        <a:bodyPr/>
        <a:lstStyle/>
        <a:p>
          <a:r>
            <a:rPr lang="en-US" altLang="zh-TW" sz="2400" dirty="0" smtClean="0">
              <a:latin typeface="微軟正黑體" pitchFamily="34" charset="-120"/>
              <a:ea typeface="微軟正黑體" pitchFamily="34" charset="-120"/>
            </a:rPr>
            <a:t>TEOS </a:t>
          </a:r>
          <a:r>
            <a:rPr lang="en-US" altLang="zh-TW" sz="2400" dirty="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7</a:t>
          </a:r>
          <a:endParaRPr lang="zh-TW" altLang="en-US" sz="24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F289435C-EB71-4B1B-B099-5624DB09330F}" type="parTrans" cxnId="{83A97FC6-89AB-4261-9549-2CDE25CF9914}">
      <dgm:prSet/>
      <dgm:spPr/>
      <dgm:t>
        <a:bodyPr/>
        <a:lstStyle/>
        <a:p>
          <a:endParaRPr lang="zh-TW" altLang="en-US"/>
        </a:p>
      </dgm:t>
    </dgm:pt>
    <dgm:pt modelId="{3F9F2FB9-2151-432F-850A-609A5B152DD9}" type="sibTrans" cxnId="{83A97FC6-89AB-4261-9549-2CDE25CF9914}">
      <dgm:prSet/>
      <dgm:spPr/>
      <dgm:t>
        <a:bodyPr/>
        <a:lstStyle/>
        <a:p>
          <a:endParaRPr lang="zh-TW" altLang="en-US"/>
        </a:p>
      </dgm:t>
    </dgm:pt>
    <dgm:pt modelId="{69342C5E-C44C-4C9A-84F9-2B9BFF822C7B}">
      <dgm:prSet phldrT="[Text]" custT="1"/>
      <dgm:spPr/>
      <dgm:t>
        <a:bodyPr/>
        <a:lstStyle/>
        <a:p>
          <a:r>
            <a:rPr lang="en-US" altLang="zh-TW" sz="2400" dirty="0" smtClean="0">
              <a:latin typeface="微軟正黑體" pitchFamily="34" charset="-120"/>
              <a:ea typeface="微軟正黑體" pitchFamily="34" charset="-120"/>
            </a:rPr>
            <a:t>POLY </a:t>
          </a:r>
          <a:r>
            <a:rPr lang="en-US" altLang="zh-TW" sz="2400" dirty="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5</a:t>
          </a:r>
          <a:endParaRPr lang="zh-TW" altLang="en-US" sz="24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2DDEEE5F-9C6F-44A9-9644-C3E9F6146177}" type="parTrans" cxnId="{2B77F94A-8094-4E02-97A1-A38E5325ABDC}">
      <dgm:prSet/>
      <dgm:spPr/>
      <dgm:t>
        <a:bodyPr/>
        <a:lstStyle/>
        <a:p>
          <a:endParaRPr lang="zh-TW" altLang="en-US"/>
        </a:p>
      </dgm:t>
    </dgm:pt>
    <dgm:pt modelId="{A73D8244-017E-4CE1-9294-D9A1BB90A071}" type="sibTrans" cxnId="{2B77F94A-8094-4E02-97A1-A38E5325ABDC}">
      <dgm:prSet/>
      <dgm:spPr/>
      <dgm:t>
        <a:bodyPr/>
        <a:lstStyle/>
        <a:p>
          <a:endParaRPr lang="zh-TW" altLang="en-US"/>
        </a:p>
      </dgm:t>
    </dgm:pt>
    <dgm:pt modelId="{61D2A9F2-4D1E-4F54-9DE8-2B7AD4F9E78F}" type="pres">
      <dgm:prSet presAssocID="{99E71718-046D-4072-B35E-AE17F7D7371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0D44B8A-CABD-4093-B3F0-A4CA788AE789}" type="pres">
      <dgm:prSet presAssocID="{C95934CC-422F-411A-AFA9-EC14D52378E1}" presName="root1" presStyleCnt="0"/>
      <dgm:spPr/>
      <dgm:t>
        <a:bodyPr/>
        <a:lstStyle/>
        <a:p>
          <a:endParaRPr lang="zh-TW" altLang="en-US"/>
        </a:p>
      </dgm:t>
    </dgm:pt>
    <dgm:pt modelId="{1BE86BB7-779A-4C4E-AC5A-7CD59775E246}" type="pres">
      <dgm:prSet presAssocID="{C95934CC-422F-411A-AFA9-EC14D52378E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6AA2A52-96B4-488D-8AC9-8AF82F6E49CA}" type="pres">
      <dgm:prSet presAssocID="{C95934CC-422F-411A-AFA9-EC14D52378E1}" presName="level2hierChild" presStyleCnt="0"/>
      <dgm:spPr/>
      <dgm:t>
        <a:bodyPr/>
        <a:lstStyle/>
        <a:p>
          <a:endParaRPr lang="zh-TW" altLang="en-US"/>
        </a:p>
      </dgm:t>
    </dgm:pt>
    <dgm:pt modelId="{DC716428-58DE-4D60-8026-4C28B633211F}" type="pres">
      <dgm:prSet presAssocID="{5BB677B0-75A6-42DC-A373-91F0029A276C}" presName="conn2-1" presStyleLbl="parChTrans1D2" presStyleIdx="0" presStyleCnt="2"/>
      <dgm:spPr/>
      <dgm:t>
        <a:bodyPr/>
        <a:lstStyle/>
        <a:p>
          <a:endParaRPr lang="zh-TW" altLang="en-US"/>
        </a:p>
      </dgm:t>
    </dgm:pt>
    <dgm:pt modelId="{FB9E1F87-9CEB-4614-8DF0-5576776CB72E}" type="pres">
      <dgm:prSet presAssocID="{5BB677B0-75A6-42DC-A373-91F0029A276C}" presName="connTx" presStyleLbl="parChTrans1D2" presStyleIdx="0" presStyleCnt="2"/>
      <dgm:spPr/>
      <dgm:t>
        <a:bodyPr/>
        <a:lstStyle/>
        <a:p>
          <a:endParaRPr lang="zh-TW" altLang="en-US"/>
        </a:p>
      </dgm:t>
    </dgm:pt>
    <dgm:pt modelId="{ACE3B927-E4B6-4B71-AE01-FD9A523D334B}" type="pres">
      <dgm:prSet presAssocID="{C1085F2B-142E-450A-BD57-84809C710820}" presName="root2" presStyleCnt="0"/>
      <dgm:spPr/>
      <dgm:t>
        <a:bodyPr/>
        <a:lstStyle/>
        <a:p>
          <a:endParaRPr lang="zh-TW" altLang="en-US"/>
        </a:p>
      </dgm:t>
    </dgm:pt>
    <dgm:pt modelId="{77E065EB-A8FD-490D-9706-1E9FD37D5E85}" type="pres">
      <dgm:prSet presAssocID="{C1085F2B-142E-450A-BD57-84809C710820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90FF024-1E20-4AE7-924A-2A736666CDE9}" type="pres">
      <dgm:prSet presAssocID="{C1085F2B-142E-450A-BD57-84809C710820}" presName="level3hierChild" presStyleCnt="0"/>
      <dgm:spPr/>
      <dgm:t>
        <a:bodyPr/>
        <a:lstStyle/>
        <a:p>
          <a:endParaRPr lang="zh-TW" altLang="en-US"/>
        </a:p>
      </dgm:t>
    </dgm:pt>
    <dgm:pt modelId="{E1DCB78B-0D36-4C14-B860-9951E664B966}" type="pres">
      <dgm:prSet presAssocID="{E9BA63C5-8B1C-4D0F-8EA0-C7ACADE3D5EB}" presName="conn2-1" presStyleLbl="parChTrans1D3" presStyleIdx="0" presStyleCnt="5"/>
      <dgm:spPr/>
      <dgm:t>
        <a:bodyPr/>
        <a:lstStyle/>
        <a:p>
          <a:endParaRPr lang="zh-TW" altLang="en-US"/>
        </a:p>
      </dgm:t>
    </dgm:pt>
    <dgm:pt modelId="{009FAFD9-9989-45DB-BDD9-02993990561D}" type="pres">
      <dgm:prSet presAssocID="{E9BA63C5-8B1C-4D0F-8EA0-C7ACADE3D5EB}" presName="connTx" presStyleLbl="parChTrans1D3" presStyleIdx="0" presStyleCnt="5"/>
      <dgm:spPr/>
      <dgm:t>
        <a:bodyPr/>
        <a:lstStyle/>
        <a:p>
          <a:endParaRPr lang="zh-TW" altLang="en-US"/>
        </a:p>
      </dgm:t>
    </dgm:pt>
    <dgm:pt modelId="{AEA132F5-751C-49B8-9FE0-1D982F65C7F5}" type="pres">
      <dgm:prSet presAssocID="{F0A57DED-14B7-4CE2-A1BB-A7AF9A391CD9}" presName="root2" presStyleCnt="0"/>
      <dgm:spPr/>
      <dgm:t>
        <a:bodyPr/>
        <a:lstStyle/>
        <a:p>
          <a:endParaRPr lang="zh-TW" altLang="en-US"/>
        </a:p>
      </dgm:t>
    </dgm:pt>
    <dgm:pt modelId="{CD334747-6781-4526-B78B-BFA8081C2D01}" type="pres">
      <dgm:prSet presAssocID="{F0A57DED-14B7-4CE2-A1BB-A7AF9A391CD9}" presName="LevelTwoTextNode" presStyleLbl="node3" presStyleIdx="0" presStyleCnt="5" custScaleY="5369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F659C95-0B8A-4E52-873B-470581EB1525}" type="pres">
      <dgm:prSet presAssocID="{F0A57DED-14B7-4CE2-A1BB-A7AF9A391CD9}" presName="level3hierChild" presStyleCnt="0"/>
      <dgm:spPr/>
      <dgm:t>
        <a:bodyPr/>
        <a:lstStyle/>
        <a:p>
          <a:endParaRPr lang="zh-TW" altLang="en-US"/>
        </a:p>
      </dgm:t>
    </dgm:pt>
    <dgm:pt modelId="{B26554B5-993F-476A-B662-EADACAF3B97F}" type="pres">
      <dgm:prSet presAssocID="{6917EEE1-269F-47D7-B348-ED55F215C1F5}" presName="conn2-1" presStyleLbl="parChTrans1D3" presStyleIdx="1" presStyleCnt="5"/>
      <dgm:spPr/>
      <dgm:t>
        <a:bodyPr/>
        <a:lstStyle/>
        <a:p>
          <a:endParaRPr lang="zh-TW" altLang="en-US"/>
        </a:p>
      </dgm:t>
    </dgm:pt>
    <dgm:pt modelId="{17223BAC-8938-4D10-A823-BA47749506C6}" type="pres">
      <dgm:prSet presAssocID="{6917EEE1-269F-47D7-B348-ED55F215C1F5}" presName="connTx" presStyleLbl="parChTrans1D3" presStyleIdx="1" presStyleCnt="5"/>
      <dgm:spPr/>
      <dgm:t>
        <a:bodyPr/>
        <a:lstStyle/>
        <a:p>
          <a:endParaRPr lang="zh-TW" altLang="en-US"/>
        </a:p>
      </dgm:t>
    </dgm:pt>
    <dgm:pt modelId="{D062B6D3-0C19-4343-8F2E-6BFE1D6BC445}" type="pres">
      <dgm:prSet presAssocID="{D48F6E0F-6BBA-4ACC-BF0B-236DC36605C6}" presName="root2" presStyleCnt="0"/>
      <dgm:spPr/>
      <dgm:t>
        <a:bodyPr/>
        <a:lstStyle/>
        <a:p>
          <a:endParaRPr lang="zh-TW" altLang="en-US"/>
        </a:p>
      </dgm:t>
    </dgm:pt>
    <dgm:pt modelId="{5FC2BC08-B392-4824-868D-7FBDED45B572}" type="pres">
      <dgm:prSet presAssocID="{D48F6E0F-6BBA-4ACC-BF0B-236DC36605C6}" presName="LevelTwoTextNode" presStyleLbl="node3" presStyleIdx="1" presStyleCnt="5" custScaleY="5259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D5982C2-9D2C-4529-81AC-CEA9739DD910}" type="pres">
      <dgm:prSet presAssocID="{D48F6E0F-6BBA-4ACC-BF0B-236DC36605C6}" presName="level3hierChild" presStyleCnt="0"/>
      <dgm:spPr/>
      <dgm:t>
        <a:bodyPr/>
        <a:lstStyle/>
        <a:p>
          <a:endParaRPr lang="zh-TW" altLang="en-US"/>
        </a:p>
      </dgm:t>
    </dgm:pt>
    <dgm:pt modelId="{A66EE309-06EF-4185-89AE-9911CFCF72E8}" type="pres">
      <dgm:prSet presAssocID="{0BCFBF04-DD36-4936-B2ED-11AA47CAD030}" presName="conn2-1" presStyleLbl="parChTrans1D2" presStyleIdx="1" presStyleCnt="2"/>
      <dgm:spPr/>
      <dgm:t>
        <a:bodyPr/>
        <a:lstStyle/>
        <a:p>
          <a:endParaRPr lang="zh-TW" altLang="en-US"/>
        </a:p>
      </dgm:t>
    </dgm:pt>
    <dgm:pt modelId="{972FFE19-60EC-44E4-B9A3-4B29680BD627}" type="pres">
      <dgm:prSet presAssocID="{0BCFBF04-DD36-4936-B2ED-11AA47CAD030}" presName="connTx" presStyleLbl="parChTrans1D2" presStyleIdx="1" presStyleCnt="2"/>
      <dgm:spPr/>
      <dgm:t>
        <a:bodyPr/>
        <a:lstStyle/>
        <a:p>
          <a:endParaRPr lang="zh-TW" altLang="en-US"/>
        </a:p>
      </dgm:t>
    </dgm:pt>
    <dgm:pt modelId="{FE79C3B8-2D38-4AA9-A591-0CA4256B3778}" type="pres">
      <dgm:prSet presAssocID="{33E1B736-FBE5-420D-8B3A-06EFA0250619}" presName="root2" presStyleCnt="0"/>
      <dgm:spPr/>
      <dgm:t>
        <a:bodyPr/>
        <a:lstStyle/>
        <a:p>
          <a:endParaRPr lang="zh-TW" altLang="en-US"/>
        </a:p>
      </dgm:t>
    </dgm:pt>
    <dgm:pt modelId="{AE4E6B6E-B57E-419E-8AB5-AD4C7329356D}" type="pres">
      <dgm:prSet presAssocID="{33E1B736-FBE5-420D-8B3A-06EFA0250619}" presName="LevelTwoTextNode" presStyleLbl="node2" presStyleIdx="1" presStyleCnt="2" custLinFactNeighborX="2410" custLinFactNeighborY="6882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AD6B8A3-4DC9-4466-A8A0-5ABBFB7FEA69}" type="pres">
      <dgm:prSet presAssocID="{33E1B736-FBE5-420D-8B3A-06EFA0250619}" presName="level3hierChild" presStyleCnt="0"/>
      <dgm:spPr/>
      <dgm:t>
        <a:bodyPr/>
        <a:lstStyle/>
        <a:p>
          <a:endParaRPr lang="zh-TW" altLang="en-US"/>
        </a:p>
      </dgm:t>
    </dgm:pt>
    <dgm:pt modelId="{547CA16A-F569-4610-8B11-C4803B96A955}" type="pres">
      <dgm:prSet presAssocID="{F0FAA8F0-E6D7-40D9-981B-A287122CB772}" presName="conn2-1" presStyleLbl="parChTrans1D3" presStyleIdx="2" presStyleCnt="5"/>
      <dgm:spPr/>
      <dgm:t>
        <a:bodyPr/>
        <a:lstStyle/>
        <a:p>
          <a:endParaRPr lang="zh-TW" altLang="en-US"/>
        </a:p>
      </dgm:t>
    </dgm:pt>
    <dgm:pt modelId="{2C46CA85-9FED-4532-8C31-5E4C18D83F07}" type="pres">
      <dgm:prSet presAssocID="{F0FAA8F0-E6D7-40D9-981B-A287122CB772}" presName="connTx" presStyleLbl="parChTrans1D3" presStyleIdx="2" presStyleCnt="5"/>
      <dgm:spPr/>
      <dgm:t>
        <a:bodyPr/>
        <a:lstStyle/>
        <a:p>
          <a:endParaRPr lang="zh-TW" altLang="en-US"/>
        </a:p>
      </dgm:t>
    </dgm:pt>
    <dgm:pt modelId="{BFFDC7D9-DBDD-47A0-83A6-9E1A83EB5BA6}" type="pres">
      <dgm:prSet presAssocID="{3082E4F1-85A1-490E-A739-09DFA7F20281}" presName="root2" presStyleCnt="0"/>
      <dgm:spPr/>
      <dgm:t>
        <a:bodyPr/>
        <a:lstStyle/>
        <a:p>
          <a:endParaRPr lang="zh-TW" altLang="en-US"/>
        </a:p>
      </dgm:t>
    </dgm:pt>
    <dgm:pt modelId="{1D4EE95F-1264-40DB-957C-ECA24659F308}" type="pres">
      <dgm:prSet presAssocID="{3082E4F1-85A1-490E-A739-09DFA7F20281}" presName="LevelTwoTextNode" presStyleLbl="node3" presStyleIdx="2" presStyleCnt="5" custScaleY="5838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5C21F4C-7F35-4C03-BACB-85145A07B781}" type="pres">
      <dgm:prSet presAssocID="{3082E4F1-85A1-490E-A739-09DFA7F20281}" presName="level3hierChild" presStyleCnt="0"/>
      <dgm:spPr/>
      <dgm:t>
        <a:bodyPr/>
        <a:lstStyle/>
        <a:p>
          <a:endParaRPr lang="zh-TW" altLang="en-US"/>
        </a:p>
      </dgm:t>
    </dgm:pt>
    <dgm:pt modelId="{237FFE4F-2691-4283-8B19-34B3E0F2560F}" type="pres">
      <dgm:prSet presAssocID="{F289435C-EB71-4B1B-B099-5624DB09330F}" presName="conn2-1" presStyleLbl="parChTrans1D3" presStyleIdx="3" presStyleCnt="5"/>
      <dgm:spPr/>
      <dgm:t>
        <a:bodyPr/>
        <a:lstStyle/>
        <a:p>
          <a:endParaRPr lang="zh-TW" altLang="en-US"/>
        </a:p>
      </dgm:t>
    </dgm:pt>
    <dgm:pt modelId="{BD3D0B25-D7A1-47BC-92FD-7EAFC3045AE7}" type="pres">
      <dgm:prSet presAssocID="{F289435C-EB71-4B1B-B099-5624DB09330F}" presName="connTx" presStyleLbl="parChTrans1D3" presStyleIdx="3" presStyleCnt="5"/>
      <dgm:spPr/>
      <dgm:t>
        <a:bodyPr/>
        <a:lstStyle/>
        <a:p>
          <a:endParaRPr lang="zh-TW" altLang="en-US"/>
        </a:p>
      </dgm:t>
    </dgm:pt>
    <dgm:pt modelId="{C0DF17D5-E9D0-4F7F-AB62-B1E782075E50}" type="pres">
      <dgm:prSet presAssocID="{C099AEBE-3368-418E-B0A6-5304DD71E231}" presName="root2" presStyleCnt="0"/>
      <dgm:spPr/>
      <dgm:t>
        <a:bodyPr/>
        <a:lstStyle/>
        <a:p>
          <a:endParaRPr lang="zh-TW" altLang="en-US"/>
        </a:p>
      </dgm:t>
    </dgm:pt>
    <dgm:pt modelId="{E07AB688-19C0-4866-80E8-39497278C488}" type="pres">
      <dgm:prSet presAssocID="{C099AEBE-3368-418E-B0A6-5304DD71E231}" presName="LevelTwoTextNode" presStyleLbl="node3" presStyleIdx="3" presStyleCnt="5" custScaleY="5838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AE576F7-7699-4406-8503-DB4DECED44D3}" type="pres">
      <dgm:prSet presAssocID="{C099AEBE-3368-418E-B0A6-5304DD71E231}" presName="level3hierChild" presStyleCnt="0"/>
      <dgm:spPr/>
      <dgm:t>
        <a:bodyPr/>
        <a:lstStyle/>
        <a:p>
          <a:endParaRPr lang="zh-TW" altLang="en-US"/>
        </a:p>
      </dgm:t>
    </dgm:pt>
    <dgm:pt modelId="{D0AB087E-A825-4106-9497-001387FF8E3A}" type="pres">
      <dgm:prSet presAssocID="{2DDEEE5F-9C6F-44A9-9644-C3E9F6146177}" presName="conn2-1" presStyleLbl="parChTrans1D3" presStyleIdx="4" presStyleCnt="5"/>
      <dgm:spPr/>
      <dgm:t>
        <a:bodyPr/>
        <a:lstStyle/>
        <a:p>
          <a:endParaRPr lang="zh-TW" altLang="en-US"/>
        </a:p>
      </dgm:t>
    </dgm:pt>
    <dgm:pt modelId="{1EA595A4-220F-425E-BCFF-A48BEDA56C9A}" type="pres">
      <dgm:prSet presAssocID="{2DDEEE5F-9C6F-44A9-9644-C3E9F6146177}" presName="connTx" presStyleLbl="parChTrans1D3" presStyleIdx="4" presStyleCnt="5"/>
      <dgm:spPr/>
      <dgm:t>
        <a:bodyPr/>
        <a:lstStyle/>
        <a:p>
          <a:endParaRPr lang="zh-TW" altLang="en-US"/>
        </a:p>
      </dgm:t>
    </dgm:pt>
    <dgm:pt modelId="{E881500F-61E8-4C3B-9FA4-70543128C1B7}" type="pres">
      <dgm:prSet presAssocID="{69342C5E-C44C-4C9A-84F9-2B9BFF822C7B}" presName="root2" presStyleCnt="0"/>
      <dgm:spPr/>
      <dgm:t>
        <a:bodyPr/>
        <a:lstStyle/>
        <a:p>
          <a:endParaRPr lang="zh-TW" altLang="en-US"/>
        </a:p>
      </dgm:t>
    </dgm:pt>
    <dgm:pt modelId="{FDDBCFED-5CD9-4D7F-BC10-7A8EF2A839D9}" type="pres">
      <dgm:prSet presAssocID="{69342C5E-C44C-4C9A-84F9-2B9BFF822C7B}" presName="LevelTwoTextNode" presStyleLbl="node3" presStyleIdx="4" presStyleCnt="5" custScaleY="5838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0886E4-BB19-4B81-AC18-D89BE812314C}" type="pres">
      <dgm:prSet presAssocID="{69342C5E-C44C-4C9A-84F9-2B9BFF822C7B}" presName="level3hierChild" presStyleCnt="0"/>
      <dgm:spPr/>
      <dgm:t>
        <a:bodyPr/>
        <a:lstStyle/>
        <a:p>
          <a:endParaRPr lang="zh-TW" altLang="en-US"/>
        </a:p>
      </dgm:t>
    </dgm:pt>
  </dgm:ptLst>
  <dgm:cxnLst>
    <dgm:cxn modelId="{CC4C4BC0-ED4A-4A1D-87D1-224B530CFB9A}" type="presOf" srcId="{5BB677B0-75A6-42DC-A373-91F0029A276C}" destId="{FB9E1F87-9CEB-4614-8DF0-5576776CB72E}" srcOrd="1" destOrd="0" presId="urn:microsoft.com/office/officeart/2005/8/layout/hierarchy2"/>
    <dgm:cxn modelId="{C504DD91-A95B-481D-BED0-99B08063652A}" type="presOf" srcId="{6917EEE1-269F-47D7-B348-ED55F215C1F5}" destId="{B26554B5-993F-476A-B662-EADACAF3B97F}" srcOrd="0" destOrd="0" presId="urn:microsoft.com/office/officeart/2005/8/layout/hierarchy2"/>
    <dgm:cxn modelId="{B04A6079-BD62-41BE-9B17-00DCF09E0455}" srcId="{99E71718-046D-4072-B35E-AE17F7D7371D}" destId="{C95934CC-422F-411A-AFA9-EC14D52378E1}" srcOrd="0" destOrd="0" parTransId="{88524506-BA4E-4FD4-905A-9F7B1F126D13}" sibTransId="{F49ADED5-09A2-4B41-BBFB-CC2AE55C1086}"/>
    <dgm:cxn modelId="{240D02F3-5EDE-49B5-B64A-73CD69860545}" type="presOf" srcId="{F289435C-EB71-4B1B-B099-5624DB09330F}" destId="{BD3D0B25-D7A1-47BC-92FD-7EAFC3045AE7}" srcOrd="1" destOrd="0" presId="urn:microsoft.com/office/officeart/2005/8/layout/hierarchy2"/>
    <dgm:cxn modelId="{5846CDA8-59B4-4793-BC81-37143C33D050}" srcId="{C1085F2B-142E-450A-BD57-84809C710820}" destId="{F0A57DED-14B7-4CE2-A1BB-A7AF9A391CD9}" srcOrd="0" destOrd="0" parTransId="{E9BA63C5-8B1C-4D0F-8EA0-C7ACADE3D5EB}" sibTransId="{19DB9F61-B9E6-49E4-81E4-1285042A3672}"/>
    <dgm:cxn modelId="{EA6EB6E7-E007-4A8B-B6B5-369854E784B6}" srcId="{33E1B736-FBE5-420D-8B3A-06EFA0250619}" destId="{3082E4F1-85A1-490E-A739-09DFA7F20281}" srcOrd="0" destOrd="0" parTransId="{F0FAA8F0-E6D7-40D9-981B-A287122CB772}" sibTransId="{318D5758-BBF3-427F-A363-66D888FFD7E6}"/>
    <dgm:cxn modelId="{390071A4-DB2B-4AB4-BDCA-27412DE25EA4}" type="presOf" srcId="{6917EEE1-269F-47D7-B348-ED55F215C1F5}" destId="{17223BAC-8938-4D10-A823-BA47749506C6}" srcOrd="1" destOrd="0" presId="urn:microsoft.com/office/officeart/2005/8/layout/hierarchy2"/>
    <dgm:cxn modelId="{E57FF088-40F7-4477-9FB5-D10525835EA0}" type="presOf" srcId="{33E1B736-FBE5-420D-8B3A-06EFA0250619}" destId="{AE4E6B6E-B57E-419E-8AB5-AD4C7329356D}" srcOrd="0" destOrd="0" presId="urn:microsoft.com/office/officeart/2005/8/layout/hierarchy2"/>
    <dgm:cxn modelId="{89B91995-7595-4A6E-A040-8761E033C76B}" type="presOf" srcId="{E9BA63C5-8B1C-4D0F-8EA0-C7ACADE3D5EB}" destId="{E1DCB78B-0D36-4C14-B860-9951E664B966}" srcOrd="0" destOrd="0" presId="urn:microsoft.com/office/officeart/2005/8/layout/hierarchy2"/>
    <dgm:cxn modelId="{3F2734EB-DFF0-47B7-B070-CBCB1DD206B6}" srcId="{C95934CC-422F-411A-AFA9-EC14D52378E1}" destId="{33E1B736-FBE5-420D-8B3A-06EFA0250619}" srcOrd="1" destOrd="0" parTransId="{0BCFBF04-DD36-4936-B2ED-11AA47CAD030}" sibTransId="{F9CBBA47-571E-469B-AA18-A26533906258}"/>
    <dgm:cxn modelId="{0C381F16-37E3-4268-A03F-658D7AEFD1F1}" type="presOf" srcId="{F289435C-EB71-4B1B-B099-5624DB09330F}" destId="{237FFE4F-2691-4283-8B19-34B3E0F2560F}" srcOrd="0" destOrd="0" presId="urn:microsoft.com/office/officeart/2005/8/layout/hierarchy2"/>
    <dgm:cxn modelId="{0B38F181-2F19-4E74-A849-0D89B3B40645}" type="presOf" srcId="{2DDEEE5F-9C6F-44A9-9644-C3E9F6146177}" destId="{1EA595A4-220F-425E-BCFF-A48BEDA56C9A}" srcOrd="1" destOrd="0" presId="urn:microsoft.com/office/officeart/2005/8/layout/hierarchy2"/>
    <dgm:cxn modelId="{7E254330-208C-4665-BB89-FC79BEBF2E4B}" type="presOf" srcId="{2DDEEE5F-9C6F-44A9-9644-C3E9F6146177}" destId="{D0AB087E-A825-4106-9497-001387FF8E3A}" srcOrd="0" destOrd="0" presId="urn:microsoft.com/office/officeart/2005/8/layout/hierarchy2"/>
    <dgm:cxn modelId="{5CF5EC06-9E46-483F-BC84-54192B1F9011}" type="presOf" srcId="{E9BA63C5-8B1C-4D0F-8EA0-C7ACADE3D5EB}" destId="{009FAFD9-9989-45DB-BDD9-02993990561D}" srcOrd="1" destOrd="0" presId="urn:microsoft.com/office/officeart/2005/8/layout/hierarchy2"/>
    <dgm:cxn modelId="{455D29D3-AD31-46DB-B50B-71D0175E338A}" type="presOf" srcId="{C1085F2B-142E-450A-BD57-84809C710820}" destId="{77E065EB-A8FD-490D-9706-1E9FD37D5E85}" srcOrd="0" destOrd="0" presId="urn:microsoft.com/office/officeart/2005/8/layout/hierarchy2"/>
    <dgm:cxn modelId="{F0586AA8-6B41-4471-974B-B97295525496}" type="presOf" srcId="{F0FAA8F0-E6D7-40D9-981B-A287122CB772}" destId="{2C46CA85-9FED-4532-8C31-5E4C18D83F07}" srcOrd="1" destOrd="0" presId="urn:microsoft.com/office/officeart/2005/8/layout/hierarchy2"/>
    <dgm:cxn modelId="{4C120AB8-F59E-4617-93F5-D6867096FD40}" type="presOf" srcId="{F0FAA8F0-E6D7-40D9-981B-A287122CB772}" destId="{547CA16A-F569-4610-8B11-C4803B96A955}" srcOrd="0" destOrd="0" presId="urn:microsoft.com/office/officeart/2005/8/layout/hierarchy2"/>
    <dgm:cxn modelId="{C4460CF9-1E19-4A95-819C-2EEB3507D6F9}" type="presOf" srcId="{F0A57DED-14B7-4CE2-A1BB-A7AF9A391CD9}" destId="{CD334747-6781-4526-B78B-BFA8081C2D01}" srcOrd="0" destOrd="0" presId="urn:microsoft.com/office/officeart/2005/8/layout/hierarchy2"/>
    <dgm:cxn modelId="{86027760-5490-4AC3-9DAA-6664DC92F533}" type="presOf" srcId="{3082E4F1-85A1-490E-A739-09DFA7F20281}" destId="{1D4EE95F-1264-40DB-957C-ECA24659F308}" srcOrd="0" destOrd="0" presId="urn:microsoft.com/office/officeart/2005/8/layout/hierarchy2"/>
    <dgm:cxn modelId="{BC8425B8-6513-49FC-AAD5-666E7905F6F4}" type="presOf" srcId="{69342C5E-C44C-4C9A-84F9-2B9BFF822C7B}" destId="{FDDBCFED-5CD9-4D7F-BC10-7A8EF2A839D9}" srcOrd="0" destOrd="0" presId="urn:microsoft.com/office/officeart/2005/8/layout/hierarchy2"/>
    <dgm:cxn modelId="{83A97FC6-89AB-4261-9549-2CDE25CF9914}" srcId="{33E1B736-FBE5-420D-8B3A-06EFA0250619}" destId="{C099AEBE-3368-418E-B0A6-5304DD71E231}" srcOrd="1" destOrd="0" parTransId="{F289435C-EB71-4B1B-B099-5624DB09330F}" sibTransId="{3F9F2FB9-2151-432F-850A-609A5B152DD9}"/>
    <dgm:cxn modelId="{17056C9A-A558-4FF1-A044-A07032F48FD9}" type="presOf" srcId="{C099AEBE-3368-418E-B0A6-5304DD71E231}" destId="{E07AB688-19C0-4866-80E8-39497278C488}" srcOrd="0" destOrd="0" presId="urn:microsoft.com/office/officeart/2005/8/layout/hierarchy2"/>
    <dgm:cxn modelId="{782440BD-DE89-4F64-AF81-7E6803CDE9D6}" type="presOf" srcId="{D48F6E0F-6BBA-4ACC-BF0B-236DC36605C6}" destId="{5FC2BC08-B392-4824-868D-7FBDED45B572}" srcOrd="0" destOrd="0" presId="urn:microsoft.com/office/officeart/2005/8/layout/hierarchy2"/>
    <dgm:cxn modelId="{628BAD6D-44BD-4528-989A-8FE1CEF8252C}" srcId="{C1085F2B-142E-450A-BD57-84809C710820}" destId="{D48F6E0F-6BBA-4ACC-BF0B-236DC36605C6}" srcOrd="1" destOrd="0" parTransId="{6917EEE1-269F-47D7-B348-ED55F215C1F5}" sibTransId="{8360A8A0-9A20-4465-BF44-5CCEC54CBA39}"/>
    <dgm:cxn modelId="{0A71EEFA-1AA8-4174-899C-B4641366158C}" type="presOf" srcId="{0BCFBF04-DD36-4936-B2ED-11AA47CAD030}" destId="{A66EE309-06EF-4185-89AE-9911CFCF72E8}" srcOrd="0" destOrd="0" presId="urn:microsoft.com/office/officeart/2005/8/layout/hierarchy2"/>
    <dgm:cxn modelId="{3706F577-6770-42D2-A682-D8627E81CE05}" type="presOf" srcId="{99E71718-046D-4072-B35E-AE17F7D7371D}" destId="{61D2A9F2-4D1E-4F54-9DE8-2B7AD4F9E78F}" srcOrd="0" destOrd="0" presId="urn:microsoft.com/office/officeart/2005/8/layout/hierarchy2"/>
    <dgm:cxn modelId="{881899EC-EBF2-44E7-87AA-F9554E4EC72D}" srcId="{C95934CC-422F-411A-AFA9-EC14D52378E1}" destId="{C1085F2B-142E-450A-BD57-84809C710820}" srcOrd="0" destOrd="0" parTransId="{5BB677B0-75A6-42DC-A373-91F0029A276C}" sibTransId="{8EC949F2-10AA-4667-9BB7-8D50472CAE99}"/>
    <dgm:cxn modelId="{8F557C07-C887-4F69-8ADE-EE400CA88695}" type="presOf" srcId="{C95934CC-422F-411A-AFA9-EC14D52378E1}" destId="{1BE86BB7-779A-4C4E-AC5A-7CD59775E246}" srcOrd="0" destOrd="0" presId="urn:microsoft.com/office/officeart/2005/8/layout/hierarchy2"/>
    <dgm:cxn modelId="{05E8D6DC-DD5A-49DF-A759-67046B2AEB24}" type="presOf" srcId="{5BB677B0-75A6-42DC-A373-91F0029A276C}" destId="{DC716428-58DE-4D60-8026-4C28B633211F}" srcOrd="0" destOrd="0" presId="urn:microsoft.com/office/officeart/2005/8/layout/hierarchy2"/>
    <dgm:cxn modelId="{2B77F94A-8094-4E02-97A1-A38E5325ABDC}" srcId="{33E1B736-FBE5-420D-8B3A-06EFA0250619}" destId="{69342C5E-C44C-4C9A-84F9-2B9BFF822C7B}" srcOrd="2" destOrd="0" parTransId="{2DDEEE5F-9C6F-44A9-9644-C3E9F6146177}" sibTransId="{A73D8244-017E-4CE1-9294-D9A1BB90A071}"/>
    <dgm:cxn modelId="{340B199A-5B4D-4965-9340-E52EFD07D0FB}" type="presOf" srcId="{0BCFBF04-DD36-4936-B2ED-11AA47CAD030}" destId="{972FFE19-60EC-44E4-B9A3-4B29680BD627}" srcOrd="1" destOrd="0" presId="urn:microsoft.com/office/officeart/2005/8/layout/hierarchy2"/>
    <dgm:cxn modelId="{867E7160-2C69-415D-B834-FE04CB96CBDC}" type="presParOf" srcId="{61D2A9F2-4D1E-4F54-9DE8-2B7AD4F9E78F}" destId="{50D44B8A-CABD-4093-B3F0-A4CA788AE789}" srcOrd="0" destOrd="0" presId="urn:microsoft.com/office/officeart/2005/8/layout/hierarchy2"/>
    <dgm:cxn modelId="{B54911AB-EF2F-44BC-93BE-06BC483AC3DF}" type="presParOf" srcId="{50D44B8A-CABD-4093-B3F0-A4CA788AE789}" destId="{1BE86BB7-779A-4C4E-AC5A-7CD59775E246}" srcOrd="0" destOrd="0" presId="urn:microsoft.com/office/officeart/2005/8/layout/hierarchy2"/>
    <dgm:cxn modelId="{8324876E-F51D-4CF2-AB8B-3039BD24CA0D}" type="presParOf" srcId="{50D44B8A-CABD-4093-B3F0-A4CA788AE789}" destId="{76AA2A52-96B4-488D-8AC9-8AF82F6E49CA}" srcOrd="1" destOrd="0" presId="urn:microsoft.com/office/officeart/2005/8/layout/hierarchy2"/>
    <dgm:cxn modelId="{A0C39F21-14A3-4CF9-9DE1-23CE0636FE88}" type="presParOf" srcId="{76AA2A52-96B4-488D-8AC9-8AF82F6E49CA}" destId="{DC716428-58DE-4D60-8026-4C28B633211F}" srcOrd="0" destOrd="0" presId="urn:microsoft.com/office/officeart/2005/8/layout/hierarchy2"/>
    <dgm:cxn modelId="{E1F29228-8EF7-4091-AB58-F5AE74F2E41A}" type="presParOf" srcId="{DC716428-58DE-4D60-8026-4C28B633211F}" destId="{FB9E1F87-9CEB-4614-8DF0-5576776CB72E}" srcOrd="0" destOrd="0" presId="urn:microsoft.com/office/officeart/2005/8/layout/hierarchy2"/>
    <dgm:cxn modelId="{52115D98-1ADE-4AA3-9B08-B89FE4D0EB4D}" type="presParOf" srcId="{76AA2A52-96B4-488D-8AC9-8AF82F6E49CA}" destId="{ACE3B927-E4B6-4B71-AE01-FD9A523D334B}" srcOrd="1" destOrd="0" presId="urn:microsoft.com/office/officeart/2005/8/layout/hierarchy2"/>
    <dgm:cxn modelId="{CB7481A2-A316-422B-A590-D1D1E2515647}" type="presParOf" srcId="{ACE3B927-E4B6-4B71-AE01-FD9A523D334B}" destId="{77E065EB-A8FD-490D-9706-1E9FD37D5E85}" srcOrd="0" destOrd="0" presId="urn:microsoft.com/office/officeart/2005/8/layout/hierarchy2"/>
    <dgm:cxn modelId="{67804683-5421-48C5-9B8A-83864DE82394}" type="presParOf" srcId="{ACE3B927-E4B6-4B71-AE01-FD9A523D334B}" destId="{290FF024-1E20-4AE7-924A-2A736666CDE9}" srcOrd="1" destOrd="0" presId="urn:microsoft.com/office/officeart/2005/8/layout/hierarchy2"/>
    <dgm:cxn modelId="{CB636DBC-CFE0-4AD9-915A-9FF68FA564D5}" type="presParOf" srcId="{290FF024-1E20-4AE7-924A-2A736666CDE9}" destId="{E1DCB78B-0D36-4C14-B860-9951E664B966}" srcOrd="0" destOrd="0" presId="urn:microsoft.com/office/officeart/2005/8/layout/hierarchy2"/>
    <dgm:cxn modelId="{B4E429AE-1754-4A73-9D68-0FCCFD605772}" type="presParOf" srcId="{E1DCB78B-0D36-4C14-B860-9951E664B966}" destId="{009FAFD9-9989-45DB-BDD9-02993990561D}" srcOrd="0" destOrd="0" presId="urn:microsoft.com/office/officeart/2005/8/layout/hierarchy2"/>
    <dgm:cxn modelId="{99B30904-B8B7-43FF-9691-31F0A58EABCF}" type="presParOf" srcId="{290FF024-1E20-4AE7-924A-2A736666CDE9}" destId="{AEA132F5-751C-49B8-9FE0-1D982F65C7F5}" srcOrd="1" destOrd="0" presId="urn:microsoft.com/office/officeart/2005/8/layout/hierarchy2"/>
    <dgm:cxn modelId="{4C99A1C4-917C-4F91-BC75-3EC6E3EC780C}" type="presParOf" srcId="{AEA132F5-751C-49B8-9FE0-1D982F65C7F5}" destId="{CD334747-6781-4526-B78B-BFA8081C2D01}" srcOrd="0" destOrd="0" presId="urn:microsoft.com/office/officeart/2005/8/layout/hierarchy2"/>
    <dgm:cxn modelId="{FCDC4D4C-0189-41F6-B251-F3881C8A9ADD}" type="presParOf" srcId="{AEA132F5-751C-49B8-9FE0-1D982F65C7F5}" destId="{6F659C95-0B8A-4E52-873B-470581EB1525}" srcOrd="1" destOrd="0" presId="urn:microsoft.com/office/officeart/2005/8/layout/hierarchy2"/>
    <dgm:cxn modelId="{15C0FE6F-2FAB-4732-A351-49996D8E8832}" type="presParOf" srcId="{290FF024-1E20-4AE7-924A-2A736666CDE9}" destId="{B26554B5-993F-476A-B662-EADACAF3B97F}" srcOrd="2" destOrd="0" presId="urn:microsoft.com/office/officeart/2005/8/layout/hierarchy2"/>
    <dgm:cxn modelId="{82D24649-48AB-4648-A430-A2EAEE17618C}" type="presParOf" srcId="{B26554B5-993F-476A-B662-EADACAF3B97F}" destId="{17223BAC-8938-4D10-A823-BA47749506C6}" srcOrd="0" destOrd="0" presId="urn:microsoft.com/office/officeart/2005/8/layout/hierarchy2"/>
    <dgm:cxn modelId="{85F953B6-BCE6-4D3C-AA03-176C09377B29}" type="presParOf" srcId="{290FF024-1E20-4AE7-924A-2A736666CDE9}" destId="{D062B6D3-0C19-4343-8F2E-6BFE1D6BC445}" srcOrd="3" destOrd="0" presId="urn:microsoft.com/office/officeart/2005/8/layout/hierarchy2"/>
    <dgm:cxn modelId="{B0FBB8DE-4E0C-4907-A4F0-A4650AC9F74C}" type="presParOf" srcId="{D062B6D3-0C19-4343-8F2E-6BFE1D6BC445}" destId="{5FC2BC08-B392-4824-868D-7FBDED45B572}" srcOrd="0" destOrd="0" presId="urn:microsoft.com/office/officeart/2005/8/layout/hierarchy2"/>
    <dgm:cxn modelId="{15F75237-D2D1-46D5-B79A-AD514D134C9A}" type="presParOf" srcId="{D062B6D3-0C19-4343-8F2E-6BFE1D6BC445}" destId="{4D5982C2-9D2C-4529-81AC-CEA9739DD910}" srcOrd="1" destOrd="0" presId="urn:microsoft.com/office/officeart/2005/8/layout/hierarchy2"/>
    <dgm:cxn modelId="{03DA8B0E-DC2E-4BAA-9EA1-4D5C33C60EB4}" type="presParOf" srcId="{76AA2A52-96B4-488D-8AC9-8AF82F6E49CA}" destId="{A66EE309-06EF-4185-89AE-9911CFCF72E8}" srcOrd="2" destOrd="0" presId="urn:microsoft.com/office/officeart/2005/8/layout/hierarchy2"/>
    <dgm:cxn modelId="{D463CD7B-CD17-4D7A-A051-B2AF49DAA114}" type="presParOf" srcId="{A66EE309-06EF-4185-89AE-9911CFCF72E8}" destId="{972FFE19-60EC-44E4-B9A3-4B29680BD627}" srcOrd="0" destOrd="0" presId="urn:microsoft.com/office/officeart/2005/8/layout/hierarchy2"/>
    <dgm:cxn modelId="{C95507C2-4786-4A48-AC18-7B6A2DA4E526}" type="presParOf" srcId="{76AA2A52-96B4-488D-8AC9-8AF82F6E49CA}" destId="{FE79C3B8-2D38-4AA9-A591-0CA4256B3778}" srcOrd="3" destOrd="0" presId="urn:microsoft.com/office/officeart/2005/8/layout/hierarchy2"/>
    <dgm:cxn modelId="{0ED8107E-A007-4916-B2A0-DBD06E30DA77}" type="presParOf" srcId="{FE79C3B8-2D38-4AA9-A591-0CA4256B3778}" destId="{AE4E6B6E-B57E-419E-8AB5-AD4C7329356D}" srcOrd="0" destOrd="0" presId="urn:microsoft.com/office/officeart/2005/8/layout/hierarchy2"/>
    <dgm:cxn modelId="{450B51F0-E6BE-43E3-9605-8D95D65DCE7F}" type="presParOf" srcId="{FE79C3B8-2D38-4AA9-A591-0CA4256B3778}" destId="{9AD6B8A3-4DC9-4466-A8A0-5ABBFB7FEA69}" srcOrd="1" destOrd="0" presId="urn:microsoft.com/office/officeart/2005/8/layout/hierarchy2"/>
    <dgm:cxn modelId="{783EE45A-CF93-46F3-B65F-38BA565A29E5}" type="presParOf" srcId="{9AD6B8A3-4DC9-4466-A8A0-5ABBFB7FEA69}" destId="{547CA16A-F569-4610-8B11-C4803B96A955}" srcOrd="0" destOrd="0" presId="urn:microsoft.com/office/officeart/2005/8/layout/hierarchy2"/>
    <dgm:cxn modelId="{01F4A7BD-C4B2-48F9-94C3-06C2890544A5}" type="presParOf" srcId="{547CA16A-F569-4610-8B11-C4803B96A955}" destId="{2C46CA85-9FED-4532-8C31-5E4C18D83F07}" srcOrd="0" destOrd="0" presId="urn:microsoft.com/office/officeart/2005/8/layout/hierarchy2"/>
    <dgm:cxn modelId="{3A1865E5-7949-4EE9-8957-4E215A577AB0}" type="presParOf" srcId="{9AD6B8A3-4DC9-4466-A8A0-5ABBFB7FEA69}" destId="{BFFDC7D9-DBDD-47A0-83A6-9E1A83EB5BA6}" srcOrd="1" destOrd="0" presId="urn:microsoft.com/office/officeart/2005/8/layout/hierarchy2"/>
    <dgm:cxn modelId="{5E72DC06-4D97-41CB-A482-78579D1F2866}" type="presParOf" srcId="{BFFDC7D9-DBDD-47A0-83A6-9E1A83EB5BA6}" destId="{1D4EE95F-1264-40DB-957C-ECA24659F308}" srcOrd="0" destOrd="0" presId="urn:microsoft.com/office/officeart/2005/8/layout/hierarchy2"/>
    <dgm:cxn modelId="{01149CAD-6F14-4E4D-88A1-D9E751F05660}" type="presParOf" srcId="{BFFDC7D9-DBDD-47A0-83A6-9E1A83EB5BA6}" destId="{E5C21F4C-7F35-4C03-BACB-85145A07B781}" srcOrd="1" destOrd="0" presId="urn:microsoft.com/office/officeart/2005/8/layout/hierarchy2"/>
    <dgm:cxn modelId="{42221765-44B1-49FE-BA10-0BD92585D546}" type="presParOf" srcId="{9AD6B8A3-4DC9-4466-A8A0-5ABBFB7FEA69}" destId="{237FFE4F-2691-4283-8B19-34B3E0F2560F}" srcOrd="2" destOrd="0" presId="urn:microsoft.com/office/officeart/2005/8/layout/hierarchy2"/>
    <dgm:cxn modelId="{14B936B8-4B84-4B0E-825F-74E3BF908494}" type="presParOf" srcId="{237FFE4F-2691-4283-8B19-34B3E0F2560F}" destId="{BD3D0B25-D7A1-47BC-92FD-7EAFC3045AE7}" srcOrd="0" destOrd="0" presId="urn:microsoft.com/office/officeart/2005/8/layout/hierarchy2"/>
    <dgm:cxn modelId="{12FE9977-274D-4549-A653-3A8744E5A886}" type="presParOf" srcId="{9AD6B8A3-4DC9-4466-A8A0-5ABBFB7FEA69}" destId="{C0DF17D5-E9D0-4F7F-AB62-B1E782075E50}" srcOrd="3" destOrd="0" presId="urn:microsoft.com/office/officeart/2005/8/layout/hierarchy2"/>
    <dgm:cxn modelId="{A7CC0006-6FCD-49B7-B799-8161B5E53B2D}" type="presParOf" srcId="{C0DF17D5-E9D0-4F7F-AB62-B1E782075E50}" destId="{E07AB688-19C0-4866-80E8-39497278C488}" srcOrd="0" destOrd="0" presId="urn:microsoft.com/office/officeart/2005/8/layout/hierarchy2"/>
    <dgm:cxn modelId="{1D769255-0B7D-4087-8141-A7160E329FF1}" type="presParOf" srcId="{C0DF17D5-E9D0-4F7F-AB62-B1E782075E50}" destId="{2AE576F7-7699-4406-8503-DB4DECED44D3}" srcOrd="1" destOrd="0" presId="urn:microsoft.com/office/officeart/2005/8/layout/hierarchy2"/>
    <dgm:cxn modelId="{33CD498E-FCD9-43CB-9261-E2218595C58C}" type="presParOf" srcId="{9AD6B8A3-4DC9-4466-A8A0-5ABBFB7FEA69}" destId="{D0AB087E-A825-4106-9497-001387FF8E3A}" srcOrd="4" destOrd="0" presId="urn:microsoft.com/office/officeart/2005/8/layout/hierarchy2"/>
    <dgm:cxn modelId="{892D4D6C-4DC5-4866-9246-67EF32E47046}" type="presParOf" srcId="{D0AB087E-A825-4106-9497-001387FF8E3A}" destId="{1EA595A4-220F-425E-BCFF-A48BEDA56C9A}" srcOrd="0" destOrd="0" presId="urn:microsoft.com/office/officeart/2005/8/layout/hierarchy2"/>
    <dgm:cxn modelId="{FD3879B1-4760-40E2-95F3-903F9B9FD996}" type="presParOf" srcId="{9AD6B8A3-4DC9-4466-A8A0-5ABBFB7FEA69}" destId="{E881500F-61E8-4C3B-9FA4-70543128C1B7}" srcOrd="5" destOrd="0" presId="urn:microsoft.com/office/officeart/2005/8/layout/hierarchy2"/>
    <dgm:cxn modelId="{1FC46E39-D956-4183-96A3-CE1F98619A32}" type="presParOf" srcId="{E881500F-61E8-4C3B-9FA4-70543128C1B7}" destId="{FDDBCFED-5CD9-4D7F-BC10-7A8EF2A839D9}" srcOrd="0" destOrd="0" presId="urn:microsoft.com/office/officeart/2005/8/layout/hierarchy2"/>
    <dgm:cxn modelId="{98CB628C-4647-46B2-B352-23854C6D8532}" type="presParOf" srcId="{E881500F-61E8-4C3B-9FA4-70543128C1B7}" destId="{280886E4-BB19-4B81-AC18-D89BE812314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CC30B9-D6E4-42CA-B309-11FE3252BA12}" type="doc">
      <dgm:prSet loTypeId="urn:microsoft.com/office/officeart/2005/8/layout/radial1" loCatId="relationship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19481FBB-0FD2-4828-91B8-3C49986146FE}">
      <dgm:prSet phldrT="[Text]" custT="1"/>
      <dgm:spPr/>
      <dgm:t>
        <a:bodyPr/>
        <a:lstStyle/>
        <a:p>
          <a:r>
            <a:rPr lang="en-US" altLang="zh-TW" sz="2000" dirty="0" smtClean="0"/>
            <a:t>M3100M3200</a:t>
          </a:r>
          <a:endParaRPr lang="zh-TW" altLang="en-US" sz="2000" dirty="0"/>
        </a:p>
      </dgm:t>
    </dgm:pt>
    <dgm:pt modelId="{80D1D30B-ECE5-4E06-B767-E0E7F1D933FA}" type="parTrans" cxnId="{2D0BA92E-AC40-454E-B0DF-7A7C2209B10E}">
      <dgm:prSet/>
      <dgm:spPr/>
      <dgm:t>
        <a:bodyPr/>
        <a:lstStyle/>
        <a:p>
          <a:endParaRPr lang="zh-TW" altLang="en-US"/>
        </a:p>
      </dgm:t>
    </dgm:pt>
    <dgm:pt modelId="{DAA2D6C9-6269-442E-B1AA-AFEFD07D5998}" type="sibTrans" cxnId="{2D0BA92E-AC40-454E-B0DF-7A7C2209B10E}">
      <dgm:prSet/>
      <dgm:spPr/>
      <dgm:t>
        <a:bodyPr/>
        <a:lstStyle/>
        <a:p>
          <a:endParaRPr lang="zh-TW" altLang="en-US"/>
        </a:p>
      </dgm:t>
    </dgm:pt>
    <dgm:pt modelId="{911D067B-58FF-40D4-B8A2-E5A64E151161}">
      <dgm:prSet phldrT="[Text]"/>
      <dgm:spPr/>
      <dgm:t>
        <a:bodyPr/>
        <a:lstStyle/>
        <a:p>
          <a:r>
            <a:rPr lang="en-US" altLang="zh-TW" dirty="0" smtClean="0"/>
            <a:t>M120</a:t>
          </a:r>
          <a:endParaRPr lang="zh-TW" altLang="en-US" dirty="0"/>
        </a:p>
      </dgm:t>
    </dgm:pt>
    <dgm:pt modelId="{9A7FD8A2-44C6-410C-8B1C-3056E62C2C19}" type="parTrans" cxnId="{907B6468-E955-4946-89EF-D97FBF8C0E46}">
      <dgm:prSet/>
      <dgm:spPr/>
      <dgm:t>
        <a:bodyPr/>
        <a:lstStyle/>
        <a:p>
          <a:endParaRPr lang="zh-TW" altLang="en-US"/>
        </a:p>
      </dgm:t>
    </dgm:pt>
    <dgm:pt modelId="{27E6371C-D41A-4C51-9879-DB1DEB8A5178}" type="sibTrans" cxnId="{907B6468-E955-4946-89EF-D97FBF8C0E46}">
      <dgm:prSet/>
      <dgm:spPr/>
      <dgm:t>
        <a:bodyPr/>
        <a:lstStyle/>
        <a:p>
          <a:endParaRPr lang="zh-TW" altLang="en-US"/>
        </a:p>
      </dgm:t>
    </dgm:pt>
    <dgm:pt modelId="{DE6503A1-5594-4BF5-9712-8DAC9D7F1703}">
      <dgm:prSet phldrT="[Text]"/>
      <dgm:spPr/>
      <dgm:t>
        <a:bodyPr/>
        <a:lstStyle/>
        <a:p>
          <a:r>
            <a:rPr lang="en-US" altLang="zh-TW" dirty="0" smtClean="0"/>
            <a:t>M340</a:t>
          </a:r>
          <a:endParaRPr lang="zh-TW" altLang="en-US" dirty="0"/>
        </a:p>
      </dgm:t>
    </dgm:pt>
    <dgm:pt modelId="{0507FD10-8DE4-4555-AE65-18FD0DBD3DD9}" type="parTrans" cxnId="{60493B25-DB93-4D7D-AD50-F65CFB720BAB}">
      <dgm:prSet/>
      <dgm:spPr/>
      <dgm:t>
        <a:bodyPr/>
        <a:lstStyle/>
        <a:p>
          <a:endParaRPr lang="zh-TW" altLang="en-US"/>
        </a:p>
      </dgm:t>
    </dgm:pt>
    <dgm:pt modelId="{3DDF2250-F2A0-4440-A30D-420C480100A0}" type="sibTrans" cxnId="{60493B25-DB93-4D7D-AD50-F65CFB720BAB}">
      <dgm:prSet/>
      <dgm:spPr/>
      <dgm:t>
        <a:bodyPr/>
        <a:lstStyle/>
        <a:p>
          <a:endParaRPr lang="zh-TW" altLang="en-US"/>
        </a:p>
      </dgm:t>
    </dgm:pt>
    <dgm:pt modelId="{0187C51A-3305-4DBE-8A7E-EE93B2FBD91B}">
      <dgm:prSet phldrT="[Text]" custT="1"/>
      <dgm:spPr/>
      <dgm:t>
        <a:bodyPr/>
        <a:lstStyle/>
        <a:p>
          <a:r>
            <a:rPr lang="en-US" altLang="zh-TW" sz="2000" dirty="0" smtClean="0"/>
            <a:t>T-BAWL</a:t>
          </a:r>
          <a:endParaRPr lang="zh-TW" altLang="en-US" sz="2400" dirty="0"/>
        </a:p>
      </dgm:t>
    </dgm:pt>
    <dgm:pt modelId="{BD75DB24-A5F1-41FC-A4D0-0D4EE95FC755}" type="parTrans" cxnId="{42A1483D-1263-478C-9478-BEB9B06EFFB4}">
      <dgm:prSet/>
      <dgm:spPr/>
      <dgm:t>
        <a:bodyPr/>
        <a:lstStyle/>
        <a:p>
          <a:endParaRPr lang="zh-TW" altLang="en-US"/>
        </a:p>
      </dgm:t>
    </dgm:pt>
    <dgm:pt modelId="{0A83B281-322F-4E1B-9B40-9739706823CA}" type="sibTrans" cxnId="{42A1483D-1263-478C-9478-BEB9B06EFFB4}">
      <dgm:prSet/>
      <dgm:spPr/>
      <dgm:t>
        <a:bodyPr/>
        <a:lstStyle/>
        <a:p>
          <a:endParaRPr lang="zh-TW" altLang="en-US"/>
        </a:p>
      </dgm:t>
    </dgm:pt>
    <dgm:pt modelId="{5732F734-EC9F-4BD4-81C9-F715E6D06CB6}">
      <dgm:prSet phldrT="[Text]" custT="1"/>
      <dgm:spPr/>
      <dgm:t>
        <a:bodyPr/>
        <a:lstStyle/>
        <a:p>
          <a:r>
            <a:rPr lang="en-US" altLang="zh-TW" sz="2000" dirty="0" smtClean="0"/>
            <a:t>VL-800</a:t>
          </a:r>
          <a:endParaRPr lang="zh-TW" altLang="en-US" sz="2000" dirty="0"/>
        </a:p>
      </dgm:t>
    </dgm:pt>
    <dgm:pt modelId="{131EAE8F-A4D5-4934-BC7C-12ECF3121464}" type="parTrans" cxnId="{1E2BA953-8045-4DAC-BE52-9C5E616DCC88}">
      <dgm:prSet/>
      <dgm:spPr/>
      <dgm:t>
        <a:bodyPr/>
        <a:lstStyle/>
        <a:p>
          <a:endParaRPr lang="zh-TW" altLang="en-US"/>
        </a:p>
      </dgm:t>
    </dgm:pt>
    <dgm:pt modelId="{557C8968-FC06-481E-BB3A-DBB5EFC57659}" type="sibTrans" cxnId="{1E2BA953-8045-4DAC-BE52-9C5E616DCC88}">
      <dgm:prSet/>
      <dgm:spPr/>
      <dgm:t>
        <a:bodyPr/>
        <a:lstStyle/>
        <a:p>
          <a:endParaRPr lang="zh-TW" altLang="en-US"/>
        </a:p>
      </dgm:t>
    </dgm:pt>
    <dgm:pt modelId="{C8AAC9F2-D2C9-499D-8182-6964C1319F6C}" type="pres">
      <dgm:prSet presAssocID="{BDCC30B9-D6E4-42CA-B309-11FE3252BA1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8FA429C-7B3A-40F1-BF51-593D4A5EED20}" type="pres">
      <dgm:prSet presAssocID="{19481FBB-0FD2-4828-91B8-3C49986146FE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8A334686-8E3F-41D4-BBE1-E7BE8607C6C7}" type="pres">
      <dgm:prSet presAssocID="{9A7FD8A2-44C6-410C-8B1C-3056E62C2C19}" presName="Name9" presStyleLbl="parChTrans1D2" presStyleIdx="0" presStyleCnt="4"/>
      <dgm:spPr/>
      <dgm:t>
        <a:bodyPr/>
        <a:lstStyle/>
        <a:p>
          <a:endParaRPr lang="zh-TW" altLang="en-US"/>
        </a:p>
      </dgm:t>
    </dgm:pt>
    <dgm:pt modelId="{1482C0E4-AA22-4B80-9A3A-D1375B28AB31}" type="pres">
      <dgm:prSet presAssocID="{9A7FD8A2-44C6-410C-8B1C-3056E62C2C19}" presName="connTx" presStyleLbl="parChTrans1D2" presStyleIdx="0" presStyleCnt="4"/>
      <dgm:spPr/>
      <dgm:t>
        <a:bodyPr/>
        <a:lstStyle/>
        <a:p>
          <a:endParaRPr lang="zh-TW" altLang="en-US"/>
        </a:p>
      </dgm:t>
    </dgm:pt>
    <dgm:pt modelId="{735BE3BB-52F1-499C-A819-6A2AC044F240}" type="pres">
      <dgm:prSet presAssocID="{911D067B-58FF-40D4-B8A2-E5A64E15116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9F8D04-74EA-4FF1-A0F4-3E6A373516C6}" type="pres">
      <dgm:prSet presAssocID="{0507FD10-8DE4-4555-AE65-18FD0DBD3DD9}" presName="Name9" presStyleLbl="parChTrans1D2" presStyleIdx="1" presStyleCnt="4"/>
      <dgm:spPr/>
      <dgm:t>
        <a:bodyPr/>
        <a:lstStyle/>
        <a:p>
          <a:endParaRPr lang="zh-TW" altLang="en-US"/>
        </a:p>
      </dgm:t>
    </dgm:pt>
    <dgm:pt modelId="{307FCE7B-18FD-4D10-9F72-C194532869DA}" type="pres">
      <dgm:prSet presAssocID="{0507FD10-8DE4-4555-AE65-18FD0DBD3DD9}" presName="connTx" presStyleLbl="parChTrans1D2" presStyleIdx="1" presStyleCnt="4"/>
      <dgm:spPr/>
      <dgm:t>
        <a:bodyPr/>
        <a:lstStyle/>
        <a:p>
          <a:endParaRPr lang="zh-TW" altLang="en-US"/>
        </a:p>
      </dgm:t>
    </dgm:pt>
    <dgm:pt modelId="{18053E30-4510-4F86-A2B0-9149E6DCB01B}" type="pres">
      <dgm:prSet presAssocID="{DE6503A1-5594-4BF5-9712-8DAC9D7F170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E04A4A-DD9C-48A0-90F9-99E30F1ABFAB}" type="pres">
      <dgm:prSet presAssocID="{BD75DB24-A5F1-41FC-A4D0-0D4EE95FC755}" presName="Name9" presStyleLbl="parChTrans1D2" presStyleIdx="2" presStyleCnt="4"/>
      <dgm:spPr/>
      <dgm:t>
        <a:bodyPr/>
        <a:lstStyle/>
        <a:p>
          <a:endParaRPr lang="zh-TW" altLang="en-US"/>
        </a:p>
      </dgm:t>
    </dgm:pt>
    <dgm:pt modelId="{C7A3C2DC-1BA8-4CC3-ADA8-D712B04103D4}" type="pres">
      <dgm:prSet presAssocID="{BD75DB24-A5F1-41FC-A4D0-0D4EE95FC755}" presName="connTx" presStyleLbl="parChTrans1D2" presStyleIdx="2" presStyleCnt="4"/>
      <dgm:spPr/>
      <dgm:t>
        <a:bodyPr/>
        <a:lstStyle/>
        <a:p>
          <a:endParaRPr lang="zh-TW" altLang="en-US"/>
        </a:p>
      </dgm:t>
    </dgm:pt>
    <dgm:pt modelId="{72E500B3-D0B3-4DE8-BD54-15669129970D}" type="pres">
      <dgm:prSet presAssocID="{0187C51A-3305-4DBE-8A7E-EE93B2FBD91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ACCB97F-7F11-4FFD-8D9B-A1BB7465F08C}" type="pres">
      <dgm:prSet presAssocID="{131EAE8F-A4D5-4934-BC7C-12ECF3121464}" presName="Name9" presStyleLbl="parChTrans1D2" presStyleIdx="3" presStyleCnt="4"/>
      <dgm:spPr/>
      <dgm:t>
        <a:bodyPr/>
        <a:lstStyle/>
        <a:p>
          <a:endParaRPr lang="zh-TW" altLang="en-US"/>
        </a:p>
      </dgm:t>
    </dgm:pt>
    <dgm:pt modelId="{049DCCB1-1F0D-4462-BBFC-97489A225999}" type="pres">
      <dgm:prSet presAssocID="{131EAE8F-A4D5-4934-BC7C-12ECF3121464}" presName="connTx" presStyleLbl="parChTrans1D2" presStyleIdx="3" presStyleCnt="4"/>
      <dgm:spPr/>
      <dgm:t>
        <a:bodyPr/>
        <a:lstStyle/>
        <a:p>
          <a:endParaRPr lang="zh-TW" altLang="en-US"/>
        </a:p>
      </dgm:t>
    </dgm:pt>
    <dgm:pt modelId="{2ED1F727-1CDD-4B63-BBBC-2DD463B0492D}" type="pres">
      <dgm:prSet presAssocID="{5732F734-EC9F-4BD4-81C9-F715E6D06CB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0493B25-DB93-4D7D-AD50-F65CFB720BAB}" srcId="{19481FBB-0FD2-4828-91B8-3C49986146FE}" destId="{DE6503A1-5594-4BF5-9712-8DAC9D7F1703}" srcOrd="1" destOrd="0" parTransId="{0507FD10-8DE4-4555-AE65-18FD0DBD3DD9}" sibTransId="{3DDF2250-F2A0-4440-A30D-420C480100A0}"/>
    <dgm:cxn modelId="{3A1045C6-2D4C-43E8-BA6D-A0970B1991D8}" type="presOf" srcId="{19481FBB-0FD2-4828-91B8-3C49986146FE}" destId="{F8FA429C-7B3A-40F1-BF51-593D4A5EED20}" srcOrd="0" destOrd="0" presId="urn:microsoft.com/office/officeart/2005/8/layout/radial1"/>
    <dgm:cxn modelId="{AC9D8DDA-09F2-4150-8550-5086B9CABD6A}" type="presOf" srcId="{BDCC30B9-D6E4-42CA-B309-11FE3252BA12}" destId="{C8AAC9F2-D2C9-499D-8182-6964C1319F6C}" srcOrd="0" destOrd="0" presId="urn:microsoft.com/office/officeart/2005/8/layout/radial1"/>
    <dgm:cxn modelId="{8C941742-75EA-4813-A6D5-C40FD93A946C}" type="presOf" srcId="{911D067B-58FF-40D4-B8A2-E5A64E151161}" destId="{735BE3BB-52F1-499C-A819-6A2AC044F240}" srcOrd="0" destOrd="0" presId="urn:microsoft.com/office/officeart/2005/8/layout/radial1"/>
    <dgm:cxn modelId="{28C0EB4F-D8BC-4FF3-8E5E-B815D042567A}" type="presOf" srcId="{9A7FD8A2-44C6-410C-8B1C-3056E62C2C19}" destId="{8A334686-8E3F-41D4-BBE1-E7BE8607C6C7}" srcOrd="0" destOrd="0" presId="urn:microsoft.com/office/officeart/2005/8/layout/radial1"/>
    <dgm:cxn modelId="{907B6468-E955-4946-89EF-D97FBF8C0E46}" srcId="{19481FBB-0FD2-4828-91B8-3C49986146FE}" destId="{911D067B-58FF-40D4-B8A2-E5A64E151161}" srcOrd="0" destOrd="0" parTransId="{9A7FD8A2-44C6-410C-8B1C-3056E62C2C19}" sibTransId="{27E6371C-D41A-4C51-9879-DB1DEB8A5178}"/>
    <dgm:cxn modelId="{1060FF3A-A37E-4BBB-867A-A74AF3CBAB4E}" type="presOf" srcId="{5732F734-EC9F-4BD4-81C9-F715E6D06CB6}" destId="{2ED1F727-1CDD-4B63-BBBC-2DD463B0492D}" srcOrd="0" destOrd="0" presId="urn:microsoft.com/office/officeart/2005/8/layout/radial1"/>
    <dgm:cxn modelId="{1E2BA953-8045-4DAC-BE52-9C5E616DCC88}" srcId="{19481FBB-0FD2-4828-91B8-3C49986146FE}" destId="{5732F734-EC9F-4BD4-81C9-F715E6D06CB6}" srcOrd="3" destOrd="0" parTransId="{131EAE8F-A4D5-4934-BC7C-12ECF3121464}" sibTransId="{557C8968-FC06-481E-BB3A-DBB5EFC57659}"/>
    <dgm:cxn modelId="{6ED98631-76D3-4052-B567-14205AF1DE38}" type="presOf" srcId="{0507FD10-8DE4-4555-AE65-18FD0DBD3DD9}" destId="{729F8D04-74EA-4FF1-A0F4-3E6A373516C6}" srcOrd="0" destOrd="0" presId="urn:microsoft.com/office/officeart/2005/8/layout/radial1"/>
    <dgm:cxn modelId="{1F0A6C40-F465-49CB-BB95-1CCB174C8037}" type="presOf" srcId="{131EAE8F-A4D5-4934-BC7C-12ECF3121464}" destId="{CACCB97F-7F11-4FFD-8D9B-A1BB7465F08C}" srcOrd="0" destOrd="0" presId="urn:microsoft.com/office/officeart/2005/8/layout/radial1"/>
    <dgm:cxn modelId="{294C5D98-4EC4-4AA8-92C1-66F70A21CB3F}" type="presOf" srcId="{DE6503A1-5594-4BF5-9712-8DAC9D7F1703}" destId="{18053E30-4510-4F86-A2B0-9149E6DCB01B}" srcOrd="0" destOrd="0" presId="urn:microsoft.com/office/officeart/2005/8/layout/radial1"/>
    <dgm:cxn modelId="{9463BBF4-6888-4950-9C36-61CB7087CF46}" type="presOf" srcId="{9A7FD8A2-44C6-410C-8B1C-3056E62C2C19}" destId="{1482C0E4-AA22-4B80-9A3A-D1375B28AB31}" srcOrd="1" destOrd="0" presId="urn:microsoft.com/office/officeart/2005/8/layout/radial1"/>
    <dgm:cxn modelId="{EA985F15-FB0F-4396-A61E-7D532CF9C0C3}" type="presOf" srcId="{BD75DB24-A5F1-41FC-A4D0-0D4EE95FC755}" destId="{A1E04A4A-DD9C-48A0-90F9-99E30F1ABFAB}" srcOrd="0" destOrd="0" presId="urn:microsoft.com/office/officeart/2005/8/layout/radial1"/>
    <dgm:cxn modelId="{42A1483D-1263-478C-9478-BEB9B06EFFB4}" srcId="{19481FBB-0FD2-4828-91B8-3C49986146FE}" destId="{0187C51A-3305-4DBE-8A7E-EE93B2FBD91B}" srcOrd="2" destOrd="0" parTransId="{BD75DB24-A5F1-41FC-A4D0-0D4EE95FC755}" sibTransId="{0A83B281-322F-4E1B-9B40-9739706823CA}"/>
    <dgm:cxn modelId="{F323FFF2-1629-4616-9748-D861EBC91928}" type="presOf" srcId="{0507FD10-8DE4-4555-AE65-18FD0DBD3DD9}" destId="{307FCE7B-18FD-4D10-9F72-C194532869DA}" srcOrd="1" destOrd="0" presId="urn:microsoft.com/office/officeart/2005/8/layout/radial1"/>
    <dgm:cxn modelId="{35159E03-9B3E-4C81-9168-ABA3C9B25790}" type="presOf" srcId="{BD75DB24-A5F1-41FC-A4D0-0D4EE95FC755}" destId="{C7A3C2DC-1BA8-4CC3-ADA8-D712B04103D4}" srcOrd="1" destOrd="0" presId="urn:microsoft.com/office/officeart/2005/8/layout/radial1"/>
    <dgm:cxn modelId="{E3080E00-F71E-4CFF-83F3-469F2BE929EA}" type="presOf" srcId="{0187C51A-3305-4DBE-8A7E-EE93B2FBD91B}" destId="{72E500B3-D0B3-4DE8-BD54-15669129970D}" srcOrd="0" destOrd="0" presId="urn:microsoft.com/office/officeart/2005/8/layout/radial1"/>
    <dgm:cxn modelId="{2D0BA92E-AC40-454E-B0DF-7A7C2209B10E}" srcId="{BDCC30B9-D6E4-42CA-B309-11FE3252BA12}" destId="{19481FBB-0FD2-4828-91B8-3C49986146FE}" srcOrd="0" destOrd="0" parTransId="{80D1D30B-ECE5-4E06-B767-E0E7F1D933FA}" sibTransId="{DAA2D6C9-6269-442E-B1AA-AFEFD07D5998}"/>
    <dgm:cxn modelId="{ADC4C27C-D881-4105-BF1D-F2D94A40A6C8}" type="presOf" srcId="{131EAE8F-A4D5-4934-BC7C-12ECF3121464}" destId="{049DCCB1-1F0D-4462-BBFC-97489A225999}" srcOrd="1" destOrd="0" presId="urn:microsoft.com/office/officeart/2005/8/layout/radial1"/>
    <dgm:cxn modelId="{5A1E6AFC-AF87-4A54-831D-E480AACF2CFD}" type="presParOf" srcId="{C8AAC9F2-D2C9-499D-8182-6964C1319F6C}" destId="{F8FA429C-7B3A-40F1-BF51-593D4A5EED20}" srcOrd="0" destOrd="0" presId="urn:microsoft.com/office/officeart/2005/8/layout/radial1"/>
    <dgm:cxn modelId="{9B1C6F76-B76C-4516-B2D8-750B7978BB97}" type="presParOf" srcId="{C8AAC9F2-D2C9-499D-8182-6964C1319F6C}" destId="{8A334686-8E3F-41D4-BBE1-E7BE8607C6C7}" srcOrd="1" destOrd="0" presId="urn:microsoft.com/office/officeart/2005/8/layout/radial1"/>
    <dgm:cxn modelId="{172F25C1-D153-4323-A268-230EE0F6AF2E}" type="presParOf" srcId="{8A334686-8E3F-41D4-BBE1-E7BE8607C6C7}" destId="{1482C0E4-AA22-4B80-9A3A-D1375B28AB31}" srcOrd="0" destOrd="0" presId="urn:microsoft.com/office/officeart/2005/8/layout/radial1"/>
    <dgm:cxn modelId="{2DC2AF79-AF1E-4C2F-A72D-1B5B57C58E3B}" type="presParOf" srcId="{C8AAC9F2-D2C9-499D-8182-6964C1319F6C}" destId="{735BE3BB-52F1-499C-A819-6A2AC044F240}" srcOrd="2" destOrd="0" presId="urn:microsoft.com/office/officeart/2005/8/layout/radial1"/>
    <dgm:cxn modelId="{7DC6D6F9-BB4E-4E72-85C5-957FD4647BC1}" type="presParOf" srcId="{C8AAC9F2-D2C9-499D-8182-6964C1319F6C}" destId="{729F8D04-74EA-4FF1-A0F4-3E6A373516C6}" srcOrd="3" destOrd="0" presId="urn:microsoft.com/office/officeart/2005/8/layout/radial1"/>
    <dgm:cxn modelId="{A39F0112-DF61-4B47-BBE6-937F492DA55E}" type="presParOf" srcId="{729F8D04-74EA-4FF1-A0F4-3E6A373516C6}" destId="{307FCE7B-18FD-4D10-9F72-C194532869DA}" srcOrd="0" destOrd="0" presId="urn:microsoft.com/office/officeart/2005/8/layout/radial1"/>
    <dgm:cxn modelId="{5BAF59EE-0ABB-4251-9A34-2FA933797B9A}" type="presParOf" srcId="{C8AAC9F2-D2C9-499D-8182-6964C1319F6C}" destId="{18053E30-4510-4F86-A2B0-9149E6DCB01B}" srcOrd="4" destOrd="0" presId="urn:microsoft.com/office/officeart/2005/8/layout/radial1"/>
    <dgm:cxn modelId="{97483A95-6FD9-4A72-9FF6-67DD0FEE78AD}" type="presParOf" srcId="{C8AAC9F2-D2C9-499D-8182-6964C1319F6C}" destId="{A1E04A4A-DD9C-48A0-90F9-99E30F1ABFAB}" srcOrd="5" destOrd="0" presId="urn:microsoft.com/office/officeart/2005/8/layout/radial1"/>
    <dgm:cxn modelId="{A908DC17-F83C-4811-BCD3-737E1B3A1DF8}" type="presParOf" srcId="{A1E04A4A-DD9C-48A0-90F9-99E30F1ABFAB}" destId="{C7A3C2DC-1BA8-4CC3-ADA8-D712B04103D4}" srcOrd="0" destOrd="0" presId="urn:microsoft.com/office/officeart/2005/8/layout/radial1"/>
    <dgm:cxn modelId="{013088C4-E0D9-42B5-9709-14F753E7E3BB}" type="presParOf" srcId="{C8AAC9F2-D2C9-499D-8182-6964C1319F6C}" destId="{72E500B3-D0B3-4DE8-BD54-15669129970D}" srcOrd="6" destOrd="0" presId="urn:microsoft.com/office/officeart/2005/8/layout/radial1"/>
    <dgm:cxn modelId="{A6DAFB77-8C2A-462F-8D04-41064462E23A}" type="presParOf" srcId="{C8AAC9F2-D2C9-499D-8182-6964C1319F6C}" destId="{CACCB97F-7F11-4FFD-8D9B-A1BB7465F08C}" srcOrd="7" destOrd="0" presId="urn:microsoft.com/office/officeart/2005/8/layout/radial1"/>
    <dgm:cxn modelId="{422F7CF0-1873-4940-9C01-9246B0FDF903}" type="presParOf" srcId="{CACCB97F-7F11-4FFD-8D9B-A1BB7465F08C}" destId="{049DCCB1-1F0D-4462-BBFC-97489A225999}" srcOrd="0" destOrd="0" presId="urn:microsoft.com/office/officeart/2005/8/layout/radial1"/>
    <dgm:cxn modelId="{1816D360-A58E-493E-80AA-08C20E6E4CBC}" type="presParOf" srcId="{C8AAC9F2-D2C9-499D-8182-6964C1319F6C}" destId="{2ED1F727-1CDD-4B63-BBBC-2DD463B0492D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0F1BF5-7FF5-40F4-9B42-C695AD5E87D1}" type="doc">
      <dgm:prSet loTypeId="urn:microsoft.com/office/officeart/2008/layout/RadialCluster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5AFA4CD-C223-4CF9-BD3F-2C24F66594D3}">
      <dgm:prSet phldrT="[Text]"/>
      <dgm:spPr/>
      <dgm:t>
        <a:bodyPr/>
        <a:lstStyle/>
        <a:p>
          <a:r>
            <a:rPr lang="en-US" altLang="zh-TW" dirty="0" smtClean="0"/>
            <a:t>M120</a:t>
          </a:r>
          <a:endParaRPr lang="zh-TW" altLang="en-US" dirty="0"/>
        </a:p>
      </dgm:t>
    </dgm:pt>
    <dgm:pt modelId="{B742135C-8A74-452B-8A9B-58C2D9F4055D}" type="parTrans" cxnId="{FA18F98F-7EAE-431C-9598-119EBEDB8363}">
      <dgm:prSet/>
      <dgm:spPr/>
      <dgm:t>
        <a:bodyPr/>
        <a:lstStyle/>
        <a:p>
          <a:endParaRPr lang="zh-TW" altLang="en-US"/>
        </a:p>
      </dgm:t>
    </dgm:pt>
    <dgm:pt modelId="{B2694312-4348-4A9D-8A4E-E127114B9891}" type="sibTrans" cxnId="{FA18F98F-7EAE-431C-9598-119EBEDB8363}">
      <dgm:prSet/>
      <dgm:spPr/>
      <dgm:t>
        <a:bodyPr/>
        <a:lstStyle/>
        <a:p>
          <a:endParaRPr lang="zh-TW" altLang="en-US"/>
        </a:p>
      </dgm:t>
    </dgm:pt>
    <dgm:pt modelId="{C7CED6C4-B984-4A8D-815E-A4A0B8BC1726}">
      <dgm:prSet phldrT="[Text]"/>
      <dgm:spPr/>
      <dgm:t>
        <a:bodyPr/>
        <a:lstStyle/>
        <a:p>
          <a:r>
            <a:rPr lang="en-US" altLang="zh-TW" dirty="0" smtClean="0"/>
            <a:t>SCR</a:t>
          </a:r>
          <a:endParaRPr lang="zh-TW" altLang="en-US" dirty="0"/>
        </a:p>
      </dgm:t>
    </dgm:pt>
    <dgm:pt modelId="{EE60C5DB-70DA-4176-A2C9-0EBD437AA23C}" type="parTrans" cxnId="{9B3A00EE-2433-4342-8A72-9A7FABC6F203}">
      <dgm:prSet/>
      <dgm:spPr/>
      <dgm:t>
        <a:bodyPr/>
        <a:lstStyle/>
        <a:p>
          <a:endParaRPr lang="zh-TW" altLang="en-US"/>
        </a:p>
      </dgm:t>
    </dgm:pt>
    <dgm:pt modelId="{24D95B82-46EB-4B66-A740-09DAEF3971FA}" type="sibTrans" cxnId="{9B3A00EE-2433-4342-8A72-9A7FABC6F203}">
      <dgm:prSet/>
      <dgm:spPr/>
      <dgm:t>
        <a:bodyPr/>
        <a:lstStyle/>
        <a:p>
          <a:endParaRPr lang="zh-TW" altLang="en-US"/>
        </a:p>
      </dgm:t>
    </dgm:pt>
    <dgm:pt modelId="{67DA0820-FE22-4104-B513-584A5E32431D}">
      <dgm:prSet phldrT="[Text]"/>
      <dgm:spPr/>
      <dgm:t>
        <a:bodyPr/>
        <a:lstStyle/>
        <a:p>
          <a:r>
            <a:rPr lang="en-US" altLang="zh-TW" dirty="0" smtClean="0"/>
            <a:t>HEC CTL</a:t>
          </a:r>
          <a:endParaRPr lang="zh-TW" altLang="en-US" dirty="0"/>
        </a:p>
      </dgm:t>
    </dgm:pt>
    <dgm:pt modelId="{5EEC74CB-43E6-4B53-B85F-1589D3872772}" type="parTrans" cxnId="{540A7B38-DC96-4330-B2E4-BB0473CE98D8}">
      <dgm:prSet/>
      <dgm:spPr/>
      <dgm:t>
        <a:bodyPr/>
        <a:lstStyle/>
        <a:p>
          <a:endParaRPr lang="zh-TW" altLang="en-US"/>
        </a:p>
      </dgm:t>
    </dgm:pt>
    <dgm:pt modelId="{26C310A0-AD43-4A2E-B3C8-4D4AFE72A89A}" type="sibTrans" cxnId="{540A7B38-DC96-4330-B2E4-BB0473CE98D8}">
      <dgm:prSet/>
      <dgm:spPr/>
      <dgm:t>
        <a:bodyPr/>
        <a:lstStyle/>
        <a:p>
          <a:endParaRPr lang="zh-TW" altLang="en-US"/>
        </a:p>
      </dgm:t>
    </dgm:pt>
    <dgm:pt modelId="{A387A41C-E440-4F06-B8B8-C163A76E0FA9}">
      <dgm:prSet phldrT="[Text]"/>
      <dgm:spPr/>
      <dgm:t>
        <a:bodyPr/>
        <a:lstStyle/>
        <a:p>
          <a:r>
            <a:rPr lang="en-US" altLang="zh-TW" dirty="0" smtClean="0"/>
            <a:t>ALARM</a:t>
          </a:r>
          <a:endParaRPr lang="zh-TW" altLang="en-US" dirty="0"/>
        </a:p>
      </dgm:t>
    </dgm:pt>
    <dgm:pt modelId="{9E894758-4669-4F49-99CE-953777714188}" type="parTrans" cxnId="{7FB05898-2143-4FD6-B743-6BCC6171B5F0}">
      <dgm:prSet/>
      <dgm:spPr/>
      <dgm:t>
        <a:bodyPr/>
        <a:lstStyle/>
        <a:p>
          <a:endParaRPr lang="zh-TW" altLang="en-US"/>
        </a:p>
      </dgm:t>
    </dgm:pt>
    <dgm:pt modelId="{7495126F-3BF0-4915-BD5D-A1F8C44470C7}" type="sibTrans" cxnId="{7FB05898-2143-4FD6-B743-6BCC6171B5F0}">
      <dgm:prSet/>
      <dgm:spPr/>
      <dgm:t>
        <a:bodyPr/>
        <a:lstStyle/>
        <a:p>
          <a:endParaRPr lang="zh-TW" altLang="en-US"/>
        </a:p>
      </dgm:t>
    </dgm:pt>
    <dgm:pt modelId="{4860703B-7B72-4824-B31E-E662567557B8}">
      <dgm:prSet/>
      <dgm:spPr/>
      <dgm:t>
        <a:bodyPr/>
        <a:lstStyle/>
        <a:p>
          <a:endParaRPr lang="zh-TW" altLang="en-US"/>
        </a:p>
      </dgm:t>
    </dgm:pt>
    <dgm:pt modelId="{6753D936-8CDF-4C41-9E50-9995E5853267}" type="parTrans" cxnId="{76EDFB74-21E9-4B3E-9AB9-C37B4443D382}">
      <dgm:prSet/>
      <dgm:spPr/>
      <dgm:t>
        <a:bodyPr/>
        <a:lstStyle/>
        <a:p>
          <a:endParaRPr lang="zh-TW" altLang="en-US"/>
        </a:p>
      </dgm:t>
    </dgm:pt>
    <dgm:pt modelId="{D241A1EA-949F-4442-A8BC-2504CD1C0B37}" type="sibTrans" cxnId="{76EDFB74-21E9-4B3E-9AB9-C37B4443D382}">
      <dgm:prSet/>
      <dgm:spPr/>
      <dgm:t>
        <a:bodyPr/>
        <a:lstStyle/>
        <a:p>
          <a:endParaRPr lang="zh-TW" altLang="en-US"/>
        </a:p>
      </dgm:t>
    </dgm:pt>
    <dgm:pt modelId="{6053ADED-5E84-49C0-B2F7-350732E310FD}">
      <dgm:prSet phldrT="[Text]"/>
      <dgm:spPr/>
      <dgm:t>
        <a:bodyPr/>
        <a:lstStyle/>
        <a:p>
          <a:r>
            <a:rPr lang="en-US" altLang="zh-TW" dirty="0" smtClean="0"/>
            <a:t>T/C</a:t>
          </a:r>
          <a:endParaRPr lang="zh-TW" altLang="en-US" dirty="0"/>
        </a:p>
      </dgm:t>
    </dgm:pt>
    <dgm:pt modelId="{F28394C5-1299-4A7A-A1A2-DCA4CA7918CD}" type="parTrans" cxnId="{AF4DE30F-7BF8-43D1-8D7E-CB03338FD656}">
      <dgm:prSet/>
      <dgm:spPr/>
      <dgm:t>
        <a:bodyPr/>
        <a:lstStyle/>
        <a:p>
          <a:endParaRPr lang="zh-TW" altLang="en-US"/>
        </a:p>
      </dgm:t>
    </dgm:pt>
    <dgm:pt modelId="{7466C1E6-55DA-4600-884B-9C58283A9802}" type="sibTrans" cxnId="{AF4DE30F-7BF8-43D1-8D7E-CB03338FD656}">
      <dgm:prSet/>
      <dgm:spPr/>
      <dgm:t>
        <a:bodyPr/>
        <a:lstStyle/>
        <a:p>
          <a:endParaRPr lang="zh-TW" altLang="en-US"/>
        </a:p>
      </dgm:t>
    </dgm:pt>
    <dgm:pt modelId="{19AC3028-174D-48CC-8C1E-1E6A84E46771}" type="pres">
      <dgm:prSet presAssocID="{6E0F1BF5-7FF5-40F4-9B42-C695AD5E87D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F38ACCF8-E978-4C67-AA28-E967E3BE25DE}" type="pres">
      <dgm:prSet presAssocID="{A5AFA4CD-C223-4CF9-BD3F-2C24F66594D3}" presName="singleCycle" presStyleCnt="0"/>
      <dgm:spPr/>
    </dgm:pt>
    <dgm:pt modelId="{7C8B704F-5A14-4B4A-B783-E6E012C235E6}" type="pres">
      <dgm:prSet presAssocID="{A5AFA4CD-C223-4CF9-BD3F-2C24F66594D3}" presName="singleCenter" presStyleLbl="node1" presStyleIdx="0" presStyleCnt="5" custLinFactNeighborX="-47869" custLinFactNeighborY="-3653">
        <dgm:presLayoutVars>
          <dgm:chMax val="7"/>
          <dgm:chPref val="7"/>
        </dgm:presLayoutVars>
      </dgm:prSet>
      <dgm:spPr/>
      <dgm:t>
        <a:bodyPr/>
        <a:lstStyle/>
        <a:p>
          <a:endParaRPr lang="zh-TW" altLang="en-US"/>
        </a:p>
      </dgm:t>
    </dgm:pt>
    <dgm:pt modelId="{68D6C23F-1664-42B8-A3F9-32F8BF93D71A}" type="pres">
      <dgm:prSet presAssocID="{EE60C5DB-70DA-4176-A2C9-0EBD437AA23C}" presName="Name56" presStyleLbl="parChTrans1D2" presStyleIdx="0" presStyleCnt="4"/>
      <dgm:spPr/>
      <dgm:t>
        <a:bodyPr/>
        <a:lstStyle/>
        <a:p>
          <a:endParaRPr lang="zh-TW" altLang="en-US"/>
        </a:p>
      </dgm:t>
    </dgm:pt>
    <dgm:pt modelId="{AC8ABE42-2A85-474B-B9D0-B7F17BAA0E17}" type="pres">
      <dgm:prSet presAssocID="{C7CED6C4-B984-4A8D-815E-A4A0B8BC1726}" presName="text0" presStyleLbl="node1" presStyleIdx="1" presStyleCnt="5" custRadScaleRad="91540" custRadScaleInc="1044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EC07334-C5C5-43F8-870F-A6BB4D8C3E5B}" type="pres">
      <dgm:prSet presAssocID="{9E894758-4669-4F49-99CE-953777714188}" presName="Name56" presStyleLbl="parChTrans1D2" presStyleIdx="1" presStyleCnt="4"/>
      <dgm:spPr/>
      <dgm:t>
        <a:bodyPr/>
        <a:lstStyle/>
        <a:p>
          <a:endParaRPr lang="zh-TW" altLang="en-US"/>
        </a:p>
      </dgm:t>
    </dgm:pt>
    <dgm:pt modelId="{A17A9AE2-00DA-411C-9A3A-0E63D3B7A801}" type="pres">
      <dgm:prSet presAssocID="{A387A41C-E440-4F06-B8B8-C163A76E0FA9}" presName="text0" presStyleLbl="node1" presStyleIdx="2" presStyleCnt="5" custRadScaleRad="86590" custRadScaleInc="18630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319A3-F336-43FB-9BB7-2E92012F41F2}" type="pres">
      <dgm:prSet presAssocID="{5EEC74CB-43E6-4B53-B85F-1589D3872772}" presName="Name56" presStyleLbl="parChTrans1D2" presStyleIdx="2" presStyleCnt="4"/>
      <dgm:spPr/>
      <dgm:t>
        <a:bodyPr/>
        <a:lstStyle/>
        <a:p>
          <a:endParaRPr lang="zh-TW" altLang="en-US"/>
        </a:p>
      </dgm:t>
    </dgm:pt>
    <dgm:pt modelId="{AF4E1552-569D-4E55-A476-A1DEAAD4AF57}" type="pres">
      <dgm:prSet presAssocID="{67DA0820-FE22-4104-B513-584A5E32431D}" presName="text0" presStyleLbl="node1" presStyleIdx="3" presStyleCnt="5" custRadScaleRad="27746" custRadScaleInc="-434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25B768-8F02-4F63-9B56-D5ED520EF742}" type="pres">
      <dgm:prSet presAssocID="{F28394C5-1299-4A7A-A1A2-DCA4CA7918CD}" presName="Name56" presStyleLbl="parChTrans1D2" presStyleIdx="3" presStyleCnt="4"/>
      <dgm:spPr/>
      <dgm:t>
        <a:bodyPr/>
        <a:lstStyle/>
        <a:p>
          <a:endParaRPr lang="zh-TW" altLang="en-US"/>
        </a:p>
      </dgm:t>
    </dgm:pt>
    <dgm:pt modelId="{714BF101-0D8C-4497-9789-2CA872B30FBD}" type="pres">
      <dgm:prSet presAssocID="{6053ADED-5E84-49C0-B2F7-350732E310FD}" presName="text0" presStyleLbl="node1" presStyleIdx="4" presStyleCnt="5" custRadScaleRad="35567" custRadScaleInc="22717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40A7B38-DC96-4330-B2E4-BB0473CE98D8}" srcId="{A5AFA4CD-C223-4CF9-BD3F-2C24F66594D3}" destId="{67DA0820-FE22-4104-B513-584A5E32431D}" srcOrd="2" destOrd="0" parTransId="{5EEC74CB-43E6-4B53-B85F-1589D3872772}" sibTransId="{26C310A0-AD43-4A2E-B3C8-4D4AFE72A89A}"/>
    <dgm:cxn modelId="{7FB05898-2143-4FD6-B743-6BCC6171B5F0}" srcId="{A5AFA4CD-C223-4CF9-BD3F-2C24F66594D3}" destId="{A387A41C-E440-4F06-B8B8-C163A76E0FA9}" srcOrd="1" destOrd="0" parTransId="{9E894758-4669-4F49-99CE-953777714188}" sibTransId="{7495126F-3BF0-4915-BD5D-A1F8C44470C7}"/>
    <dgm:cxn modelId="{7D3964E6-CE4B-4CF4-88F5-3F8D866BBA46}" type="presOf" srcId="{F28394C5-1299-4A7A-A1A2-DCA4CA7918CD}" destId="{2325B768-8F02-4F63-9B56-D5ED520EF742}" srcOrd="0" destOrd="0" presId="urn:microsoft.com/office/officeart/2008/layout/RadialCluster"/>
    <dgm:cxn modelId="{9B3A00EE-2433-4342-8A72-9A7FABC6F203}" srcId="{A5AFA4CD-C223-4CF9-BD3F-2C24F66594D3}" destId="{C7CED6C4-B984-4A8D-815E-A4A0B8BC1726}" srcOrd="0" destOrd="0" parTransId="{EE60C5DB-70DA-4176-A2C9-0EBD437AA23C}" sibTransId="{24D95B82-46EB-4B66-A740-09DAEF3971FA}"/>
    <dgm:cxn modelId="{23E18D27-EA39-4003-A7D4-0F5743F98A0E}" type="presOf" srcId="{5EEC74CB-43E6-4B53-B85F-1589D3872772}" destId="{191319A3-F336-43FB-9BB7-2E92012F41F2}" srcOrd="0" destOrd="0" presId="urn:microsoft.com/office/officeart/2008/layout/RadialCluster"/>
    <dgm:cxn modelId="{AF4DE30F-7BF8-43D1-8D7E-CB03338FD656}" srcId="{A5AFA4CD-C223-4CF9-BD3F-2C24F66594D3}" destId="{6053ADED-5E84-49C0-B2F7-350732E310FD}" srcOrd="3" destOrd="0" parTransId="{F28394C5-1299-4A7A-A1A2-DCA4CA7918CD}" sibTransId="{7466C1E6-55DA-4600-884B-9C58283A9802}"/>
    <dgm:cxn modelId="{FA18F98F-7EAE-431C-9598-119EBEDB8363}" srcId="{6E0F1BF5-7FF5-40F4-9B42-C695AD5E87D1}" destId="{A5AFA4CD-C223-4CF9-BD3F-2C24F66594D3}" srcOrd="0" destOrd="0" parTransId="{B742135C-8A74-452B-8A9B-58C2D9F4055D}" sibTransId="{B2694312-4348-4A9D-8A4E-E127114B9891}"/>
    <dgm:cxn modelId="{2250F866-1A0C-4AEA-8459-A5683C6CC6A3}" type="presOf" srcId="{A5AFA4CD-C223-4CF9-BD3F-2C24F66594D3}" destId="{7C8B704F-5A14-4B4A-B783-E6E012C235E6}" srcOrd="0" destOrd="0" presId="urn:microsoft.com/office/officeart/2008/layout/RadialCluster"/>
    <dgm:cxn modelId="{1D37E5DF-FC42-44A2-9C6B-21DE1A652934}" type="presOf" srcId="{A387A41C-E440-4F06-B8B8-C163A76E0FA9}" destId="{A17A9AE2-00DA-411C-9A3A-0E63D3B7A801}" srcOrd="0" destOrd="0" presId="urn:microsoft.com/office/officeart/2008/layout/RadialCluster"/>
    <dgm:cxn modelId="{609A2C6E-CD64-4462-845B-C79F3044476C}" type="presOf" srcId="{6053ADED-5E84-49C0-B2F7-350732E310FD}" destId="{714BF101-0D8C-4497-9789-2CA872B30FBD}" srcOrd="0" destOrd="0" presId="urn:microsoft.com/office/officeart/2008/layout/RadialCluster"/>
    <dgm:cxn modelId="{7206DD6C-F0B9-442B-857A-D9D024107242}" type="presOf" srcId="{6E0F1BF5-7FF5-40F4-9B42-C695AD5E87D1}" destId="{19AC3028-174D-48CC-8C1E-1E6A84E46771}" srcOrd="0" destOrd="0" presId="urn:microsoft.com/office/officeart/2008/layout/RadialCluster"/>
    <dgm:cxn modelId="{16766FFC-7D2F-4073-B161-13CC01D86CD6}" type="presOf" srcId="{C7CED6C4-B984-4A8D-815E-A4A0B8BC1726}" destId="{AC8ABE42-2A85-474B-B9D0-B7F17BAA0E17}" srcOrd="0" destOrd="0" presId="urn:microsoft.com/office/officeart/2008/layout/RadialCluster"/>
    <dgm:cxn modelId="{76EDFB74-21E9-4B3E-9AB9-C37B4443D382}" srcId="{6E0F1BF5-7FF5-40F4-9B42-C695AD5E87D1}" destId="{4860703B-7B72-4824-B31E-E662567557B8}" srcOrd="1" destOrd="0" parTransId="{6753D936-8CDF-4C41-9E50-9995E5853267}" sibTransId="{D241A1EA-949F-4442-A8BC-2504CD1C0B37}"/>
    <dgm:cxn modelId="{8021DB74-0761-47AA-AF80-5CE6EEE711B4}" type="presOf" srcId="{EE60C5DB-70DA-4176-A2C9-0EBD437AA23C}" destId="{68D6C23F-1664-42B8-A3F9-32F8BF93D71A}" srcOrd="0" destOrd="0" presId="urn:microsoft.com/office/officeart/2008/layout/RadialCluster"/>
    <dgm:cxn modelId="{7AA17A22-A0E9-44BA-9B34-9B59228C4277}" type="presOf" srcId="{9E894758-4669-4F49-99CE-953777714188}" destId="{0EC07334-C5C5-43F8-870F-A6BB4D8C3E5B}" srcOrd="0" destOrd="0" presId="urn:microsoft.com/office/officeart/2008/layout/RadialCluster"/>
    <dgm:cxn modelId="{DFB87F22-44D9-43FE-BF88-6AEB35BAB175}" type="presOf" srcId="{67DA0820-FE22-4104-B513-584A5E32431D}" destId="{AF4E1552-569D-4E55-A476-A1DEAAD4AF57}" srcOrd="0" destOrd="0" presId="urn:microsoft.com/office/officeart/2008/layout/RadialCluster"/>
    <dgm:cxn modelId="{916A5B6E-4CE3-46A5-88E1-2F2A52F26828}" type="presParOf" srcId="{19AC3028-174D-48CC-8C1E-1E6A84E46771}" destId="{F38ACCF8-E978-4C67-AA28-E967E3BE25DE}" srcOrd="0" destOrd="0" presId="urn:microsoft.com/office/officeart/2008/layout/RadialCluster"/>
    <dgm:cxn modelId="{FBE05769-4C14-4C4E-99D7-72180518C5AD}" type="presParOf" srcId="{F38ACCF8-E978-4C67-AA28-E967E3BE25DE}" destId="{7C8B704F-5A14-4B4A-B783-E6E012C235E6}" srcOrd="0" destOrd="0" presId="urn:microsoft.com/office/officeart/2008/layout/RadialCluster"/>
    <dgm:cxn modelId="{2688EB06-2A01-44FB-9FA0-A11E391E6A90}" type="presParOf" srcId="{F38ACCF8-E978-4C67-AA28-E967E3BE25DE}" destId="{68D6C23F-1664-42B8-A3F9-32F8BF93D71A}" srcOrd="1" destOrd="0" presId="urn:microsoft.com/office/officeart/2008/layout/RadialCluster"/>
    <dgm:cxn modelId="{5C0C2108-F85A-4029-A23A-F109CBDB6663}" type="presParOf" srcId="{F38ACCF8-E978-4C67-AA28-E967E3BE25DE}" destId="{AC8ABE42-2A85-474B-B9D0-B7F17BAA0E17}" srcOrd="2" destOrd="0" presId="urn:microsoft.com/office/officeart/2008/layout/RadialCluster"/>
    <dgm:cxn modelId="{061D6E82-B185-4524-A680-7F2886775681}" type="presParOf" srcId="{F38ACCF8-E978-4C67-AA28-E967E3BE25DE}" destId="{0EC07334-C5C5-43F8-870F-A6BB4D8C3E5B}" srcOrd="3" destOrd="0" presId="urn:microsoft.com/office/officeart/2008/layout/RadialCluster"/>
    <dgm:cxn modelId="{DEBE97B1-1692-4323-A386-393431586514}" type="presParOf" srcId="{F38ACCF8-E978-4C67-AA28-E967E3BE25DE}" destId="{A17A9AE2-00DA-411C-9A3A-0E63D3B7A801}" srcOrd="4" destOrd="0" presId="urn:microsoft.com/office/officeart/2008/layout/RadialCluster"/>
    <dgm:cxn modelId="{5E54267E-7823-4C1B-B0DB-5F5259EF55CA}" type="presParOf" srcId="{F38ACCF8-E978-4C67-AA28-E967E3BE25DE}" destId="{191319A3-F336-43FB-9BB7-2E92012F41F2}" srcOrd="5" destOrd="0" presId="urn:microsoft.com/office/officeart/2008/layout/RadialCluster"/>
    <dgm:cxn modelId="{547DAB4B-F482-439C-9213-2AD9DDC3C66F}" type="presParOf" srcId="{F38ACCF8-E978-4C67-AA28-E967E3BE25DE}" destId="{AF4E1552-569D-4E55-A476-A1DEAAD4AF57}" srcOrd="6" destOrd="0" presId="urn:microsoft.com/office/officeart/2008/layout/RadialCluster"/>
    <dgm:cxn modelId="{CA470E3B-F6B4-48ED-A181-0F13E07C49F2}" type="presParOf" srcId="{F38ACCF8-E978-4C67-AA28-E967E3BE25DE}" destId="{2325B768-8F02-4F63-9B56-D5ED520EF742}" srcOrd="7" destOrd="0" presId="urn:microsoft.com/office/officeart/2008/layout/RadialCluster"/>
    <dgm:cxn modelId="{F0FC27C1-8793-4132-8559-E9D8D8B14382}" type="presParOf" srcId="{F38ACCF8-E978-4C67-AA28-E967E3BE25DE}" destId="{714BF101-0D8C-4497-9789-2CA872B30FBD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0F1BF5-7FF5-40F4-9B42-C695AD5E87D1}" type="doc">
      <dgm:prSet loTypeId="urn:microsoft.com/office/officeart/2008/layout/RadialCluster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5AFA4CD-C223-4CF9-BD3F-2C24F66594D3}">
      <dgm:prSet phldrT="[Text]"/>
      <dgm:spPr/>
      <dgm:t>
        <a:bodyPr/>
        <a:lstStyle/>
        <a:p>
          <a:r>
            <a:rPr lang="en-US" altLang="zh-TW" dirty="0" smtClean="0"/>
            <a:t>M340</a:t>
          </a:r>
          <a:endParaRPr lang="zh-TW" altLang="en-US" dirty="0"/>
        </a:p>
      </dgm:t>
    </dgm:pt>
    <dgm:pt modelId="{B742135C-8A74-452B-8A9B-58C2D9F4055D}" type="parTrans" cxnId="{FA18F98F-7EAE-431C-9598-119EBEDB8363}">
      <dgm:prSet/>
      <dgm:spPr/>
      <dgm:t>
        <a:bodyPr/>
        <a:lstStyle/>
        <a:p>
          <a:endParaRPr lang="zh-TW" altLang="en-US"/>
        </a:p>
      </dgm:t>
    </dgm:pt>
    <dgm:pt modelId="{B2694312-4348-4A9D-8A4E-E127114B9891}" type="sibTrans" cxnId="{FA18F98F-7EAE-431C-9598-119EBEDB8363}">
      <dgm:prSet/>
      <dgm:spPr/>
      <dgm:t>
        <a:bodyPr/>
        <a:lstStyle/>
        <a:p>
          <a:endParaRPr lang="zh-TW" altLang="en-US"/>
        </a:p>
      </dgm:t>
    </dgm:pt>
    <dgm:pt modelId="{C7CED6C4-B984-4A8D-815E-A4A0B8BC1726}">
      <dgm:prSet phldrT="[Text]"/>
      <dgm:spPr/>
      <dgm:t>
        <a:bodyPr/>
        <a:lstStyle/>
        <a:p>
          <a:r>
            <a:rPr lang="en-US" altLang="zh-TW" dirty="0" smtClean="0"/>
            <a:t>MFC</a:t>
          </a:r>
          <a:endParaRPr lang="zh-TW" altLang="en-US" dirty="0"/>
        </a:p>
      </dgm:t>
    </dgm:pt>
    <dgm:pt modelId="{EE60C5DB-70DA-4176-A2C9-0EBD437AA23C}" type="parTrans" cxnId="{9B3A00EE-2433-4342-8A72-9A7FABC6F203}">
      <dgm:prSet/>
      <dgm:spPr/>
      <dgm:t>
        <a:bodyPr/>
        <a:lstStyle/>
        <a:p>
          <a:endParaRPr lang="zh-TW" altLang="en-US"/>
        </a:p>
      </dgm:t>
    </dgm:pt>
    <dgm:pt modelId="{24D95B82-46EB-4B66-A740-09DAEF3971FA}" type="sibTrans" cxnId="{9B3A00EE-2433-4342-8A72-9A7FABC6F203}">
      <dgm:prSet/>
      <dgm:spPr/>
      <dgm:t>
        <a:bodyPr/>
        <a:lstStyle/>
        <a:p>
          <a:endParaRPr lang="zh-TW" altLang="en-US"/>
        </a:p>
      </dgm:t>
    </dgm:pt>
    <dgm:pt modelId="{4561C5AE-B1F9-4C85-B187-FC2922702CE1}">
      <dgm:prSet phldrT="[Text]" custT="1"/>
      <dgm:spPr/>
      <dgm:t>
        <a:bodyPr/>
        <a:lstStyle/>
        <a:p>
          <a:r>
            <a:rPr lang="en-US" altLang="zh-TW" sz="2800" dirty="0" smtClean="0"/>
            <a:t>APC</a:t>
          </a:r>
          <a:endParaRPr lang="zh-TW" altLang="en-US" sz="3600" dirty="0"/>
        </a:p>
      </dgm:t>
    </dgm:pt>
    <dgm:pt modelId="{F76F9DA3-8112-43BA-B8C2-5A71F25F47B0}" type="parTrans" cxnId="{2231152A-E49F-4951-93F0-9C3D5D85ECAB}">
      <dgm:prSet/>
      <dgm:spPr/>
      <dgm:t>
        <a:bodyPr/>
        <a:lstStyle/>
        <a:p>
          <a:endParaRPr lang="zh-TW" altLang="en-US"/>
        </a:p>
      </dgm:t>
    </dgm:pt>
    <dgm:pt modelId="{BBE6EEAA-0F8E-466D-9761-337D11E569E2}" type="sibTrans" cxnId="{2231152A-E49F-4951-93F0-9C3D5D85ECAB}">
      <dgm:prSet/>
      <dgm:spPr/>
      <dgm:t>
        <a:bodyPr/>
        <a:lstStyle/>
        <a:p>
          <a:endParaRPr lang="zh-TW" altLang="en-US"/>
        </a:p>
      </dgm:t>
    </dgm:pt>
    <dgm:pt modelId="{AC5CF263-9E44-4AAC-8695-ED15B57BA32A}">
      <dgm:prSet phldrT="[Text]"/>
      <dgm:spPr/>
      <dgm:t>
        <a:bodyPr/>
        <a:lstStyle/>
        <a:p>
          <a:r>
            <a:rPr lang="en-US" altLang="zh-TW" dirty="0" smtClean="0"/>
            <a:t>PUMP &amp;  PRESSURE</a:t>
          </a:r>
          <a:endParaRPr lang="zh-TW" altLang="en-US" dirty="0"/>
        </a:p>
      </dgm:t>
    </dgm:pt>
    <dgm:pt modelId="{28057D63-05B7-425E-8FD0-5854BB429FCA}" type="parTrans" cxnId="{579AADAE-9AB5-4BEC-8E90-E1A67B960D69}">
      <dgm:prSet/>
      <dgm:spPr/>
      <dgm:t>
        <a:bodyPr/>
        <a:lstStyle/>
        <a:p>
          <a:endParaRPr lang="zh-TW" altLang="en-US"/>
        </a:p>
      </dgm:t>
    </dgm:pt>
    <dgm:pt modelId="{2B82C9C4-73F4-46CB-9819-C4ECC1AA6A53}" type="sibTrans" cxnId="{579AADAE-9AB5-4BEC-8E90-E1A67B960D69}">
      <dgm:prSet/>
      <dgm:spPr/>
      <dgm:t>
        <a:bodyPr/>
        <a:lstStyle/>
        <a:p>
          <a:endParaRPr lang="zh-TW" altLang="en-US"/>
        </a:p>
      </dgm:t>
    </dgm:pt>
    <dgm:pt modelId="{67DA0820-FE22-4104-B513-584A5E32431D}">
      <dgm:prSet phldrT="[Text]"/>
      <dgm:spPr>
        <a:solidFill>
          <a:srgbClr val="00B050"/>
        </a:solidFill>
      </dgm:spPr>
      <dgm:t>
        <a:bodyPr/>
        <a:lstStyle/>
        <a:p>
          <a:r>
            <a:rPr lang="en-US" altLang="zh-TW" dirty="0" smtClean="0"/>
            <a:t>VALVE</a:t>
          </a:r>
          <a:endParaRPr lang="zh-TW" altLang="en-US" dirty="0"/>
        </a:p>
      </dgm:t>
    </dgm:pt>
    <dgm:pt modelId="{5EEC74CB-43E6-4B53-B85F-1589D3872772}" type="parTrans" cxnId="{540A7B38-DC96-4330-B2E4-BB0473CE98D8}">
      <dgm:prSet/>
      <dgm:spPr/>
      <dgm:t>
        <a:bodyPr/>
        <a:lstStyle/>
        <a:p>
          <a:endParaRPr lang="zh-TW" altLang="en-US"/>
        </a:p>
      </dgm:t>
    </dgm:pt>
    <dgm:pt modelId="{26C310A0-AD43-4A2E-B3C8-4D4AFE72A89A}" type="sibTrans" cxnId="{540A7B38-DC96-4330-B2E4-BB0473CE98D8}">
      <dgm:prSet/>
      <dgm:spPr/>
      <dgm:t>
        <a:bodyPr/>
        <a:lstStyle/>
        <a:p>
          <a:endParaRPr lang="zh-TW" altLang="en-US"/>
        </a:p>
      </dgm:t>
    </dgm:pt>
    <dgm:pt modelId="{A387A41C-E440-4F06-B8B8-C163A76E0FA9}">
      <dgm:prSet phldrT="[Text]"/>
      <dgm:spPr/>
      <dgm:t>
        <a:bodyPr/>
        <a:lstStyle/>
        <a:p>
          <a:r>
            <a:rPr lang="en-US" altLang="zh-TW" dirty="0" smtClean="0"/>
            <a:t>ALARM</a:t>
          </a:r>
          <a:endParaRPr lang="zh-TW" altLang="en-US" dirty="0"/>
        </a:p>
      </dgm:t>
    </dgm:pt>
    <dgm:pt modelId="{9E894758-4669-4F49-99CE-953777714188}" type="parTrans" cxnId="{7FB05898-2143-4FD6-B743-6BCC6171B5F0}">
      <dgm:prSet/>
      <dgm:spPr/>
      <dgm:t>
        <a:bodyPr/>
        <a:lstStyle/>
        <a:p>
          <a:endParaRPr lang="zh-TW" altLang="en-US"/>
        </a:p>
      </dgm:t>
    </dgm:pt>
    <dgm:pt modelId="{7495126F-3BF0-4915-BD5D-A1F8C44470C7}" type="sibTrans" cxnId="{7FB05898-2143-4FD6-B743-6BCC6171B5F0}">
      <dgm:prSet/>
      <dgm:spPr/>
      <dgm:t>
        <a:bodyPr/>
        <a:lstStyle/>
        <a:p>
          <a:endParaRPr lang="zh-TW" altLang="en-US"/>
        </a:p>
      </dgm:t>
    </dgm:pt>
    <dgm:pt modelId="{19AC3028-174D-48CC-8C1E-1E6A84E46771}" type="pres">
      <dgm:prSet presAssocID="{6E0F1BF5-7FF5-40F4-9B42-C695AD5E87D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F38ACCF8-E978-4C67-AA28-E967E3BE25DE}" type="pres">
      <dgm:prSet presAssocID="{A5AFA4CD-C223-4CF9-BD3F-2C24F66594D3}" presName="singleCycle" presStyleCnt="0"/>
      <dgm:spPr/>
    </dgm:pt>
    <dgm:pt modelId="{7C8B704F-5A14-4B4A-B783-E6E012C235E6}" type="pres">
      <dgm:prSet presAssocID="{A5AFA4CD-C223-4CF9-BD3F-2C24F66594D3}" presName="singleCenter" presStyleLbl="node1" presStyleIdx="0" presStyleCnt="6" custLinFactNeighborX="-57670" custLinFactNeighborY="-8">
        <dgm:presLayoutVars>
          <dgm:chMax val="7"/>
          <dgm:chPref val="7"/>
        </dgm:presLayoutVars>
      </dgm:prSet>
      <dgm:spPr/>
      <dgm:t>
        <a:bodyPr/>
        <a:lstStyle/>
        <a:p>
          <a:endParaRPr lang="zh-TW" altLang="en-US"/>
        </a:p>
      </dgm:t>
    </dgm:pt>
    <dgm:pt modelId="{68D6C23F-1664-42B8-A3F9-32F8BF93D71A}" type="pres">
      <dgm:prSet presAssocID="{EE60C5DB-70DA-4176-A2C9-0EBD437AA23C}" presName="Name56" presStyleLbl="parChTrans1D2" presStyleIdx="0" presStyleCnt="5"/>
      <dgm:spPr/>
      <dgm:t>
        <a:bodyPr/>
        <a:lstStyle/>
        <a:p>
          <a:endParaRPr lang="zh-TW" altLang="en-US"/>
        </a:p>
      </dgm:t>
    </dgm:pt>
    <dgm:pt modelId="{AC8ABE42-2A85-474B-B9D0-B7F17BAA0E17}" type="pres">
      <dgm:prSet presAssocID="{C7CED6C4-B984-4A8D-815E-A4A0B8BC1726}" presName="text0" presStyleLbl="node1" presStyleIdx="1" presStyleCnt="6" custRadScaleRad="97747" custRadScaleInc="-85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BAAF18-D5BF-47A0-9B00-D9FA9FEB9814}" type="pres">
      <dgm:prSet presAssocID="{F76F9DA3-8112-43BA-B8C2-5A71F25F47B0}" presName="Name56" presStyleLbl="parChTrans1D2" presStyleIdx="1" presStyleCnt="5"/>
      <dgm:spPr/>
      <dgm:t>
        <a:bodyPr/>
        <a:lstStyle/>
        <a:p>
          <a:endParaRPr lang="zh-TW" altLang="en-US"/>
        </a:p>
      </dgm:t>
    </dgm:pt>
    <dgm:pt modelId="{E7D505A2-F679-4638-B6AF-4C9C9451ABED}" type="pres">
      <dgm:prSet presAssocID="{4561C5AE-B1F9-4C85-B187-FC2922702CE1}" presName="text0" presStyleLbl="node1" presStyleIdx="2" presStyleCnt="6" custRadScaleRad="71495" custRadScaleInc="18692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A6ED10-D0A5-4041-881E-192B638CCBD0}" type="pres">
      <dgm:prSet presAssocID="{28057D63-05B7-425E-8FD0-5854BB429FCA}" presName="Name56" presStyleLbl="parChTrans1D2" presStyleIdx="2" presStyleCnt="5"/>
      <dgm:spPr/>
      <dgm:t>
        <a:bodyPr/>
        <a:lstStyle/>
        <a:p>
          <a:endParaRPr lang="zh-TW" altLang="en-US"/>
        </a:p>
      </dgm:t>
    </dgm:pt>
    <dgm:pt modelId="{00043756-60E9-4761-85B2-0CF7E66FA9CA}" type="pres">
      <dgm:prSet presAssocID="{AC5CF263-9E44-4AAC-8695-ED15B57BA32A}" presName="text0" presStyleLbl="node1" presStyleIdx="3" presStyleCnt="6" custRadScaleRad="88086" custRadScaleInc="10949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EC07334-C5C5-43F8-870F-A6BB4D8C3E5B}" type="pres">
      <dgm:prSet presAssocID="{9E894758-4669-4F49-99CE-953777714188}" presName="Name56" presStyleLbl="parChTrans1D2" presStyleIdx="3" presStyleCnt="5"/>
      <dgm:spPr/>
      <dgm:t>
        <a:bodyPr/>
        <a:lstStyle/>
        <a:p>
          <a:endParaRPr lang="zh-TW" altLang="en-US"/>
        </a:p>
      </dgm:t>
    </dgm:pt>
    <dgm:pt modelId="{A17A9AE2-00DA-411C-9A3A-0E63D3B7A801}" type="pres">
      <dgm:prSet presAssocID="{A387A41C-E440-4F06-B8B8-C163A76E0FA9}" presName="text0" presStyleLbl="node1" presStyleIdx="4" presStyleCnt="6" custRadScaleRad="70105" custRadScaleInc="-35210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319A3-F336-43FB-9BB7-2E92012F41F2}" type="pres">
      <dgm:prSet presAssocID="{5EEC74CB-43E6-4B53-B85F-1589D3872772}" presName="Name56" presStyleLbl="parChTrans1D2" presStyleIdx="4" presStyleCnt="5"/>
      <dgm:spPr/>
      <dgm:t>
        <a:bodyPr/>
        <a:lstStyle/>
        <a:p>
          <a:endParaRPr lang="zh-TW" altLang="en-US"/>
        </a:p>
      </dgm:t>
    </dgm:pt>
    <dgm:pt modelId="{AF4E1552-569D-4E55-A476-A1DEAAD4AF57}" type="pres">
      <dgm:prSet presAssocID="{67DA0820-FE22-4104-B513-584A5E32431D}" presName="text0" presStyleLbl="node1" presStyleIdx="5" presStyleCnt="6" custRadScaleRad="68345" custRadScaleInc="30946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EB7D99C-D7C0-4706-B384-B75DC5A595C2}" type="presOf" srcId="{67DA0820-FE22-4104-B513-584A5E32431D}" destId="{AF4E1552-569D-4E55-A476-A1DEAAD4AF57}" srcOrd="0" destOrd="0" presId="urn:microsoft.com/office/officeart/2008/layout/RadialCluster"/>
    <dgm:cxn modelId="{9B3A00EE-2433-4342-8A72-9A7FABC6F203}" srcId="{A5AFA4CD-C223-4CF9-BD3F-2C24F66594D3}" destId="{C7CED6C4-B984-4A8D-815E-A4A0B8BC1726}" srcOrd="0" destOrd="0" parTransId="{EE60C5DB-70DA-4176-A2C9-0EBD437AA23C}" sibTransId="{24D95B82-46EB-4B66-A740-09DAEF3971FA}"/>
    <dgm:cxn modelId="{579AADAE-9AB5-4BEC-8E90-E1A67B960D69}" srcId="{A5AFA4CD-C223-4CF9-BD3F-2C24F66594D3}" destId="{AC5CF263-9E44-4AAC-8695-ED15B57BA32A}" srcOrd="2" destOrd="0" parTransId="{28057D63-05B7-425E-8FD0-5854BB429FCA}" sibTransId="{2B82C9C4-73F4-46CB-9819-C4ECC1AA6A53}"/>
    <dgm:cxn modelId="{7FB05898-2143-4FD6-B743-6BCC6171B5F0}" srcId="{A5AFA4CD-C223-4CF9-BD3F-2C24F66594D3}" destId="{A387A41C-E440-4F06-B8B8-C163A76E0FA9}" srcOrd="3" destOrd="0" parTransId="{9E894758-4669-4F49-99CE-953777714188}" sibTransId="{7495126F-3BF0-4915-BD5D-A1F8C44470C7}"/>
    <dgm:cxn modelId="{6572AC93-B137-4A3B-9F47-C11C61B23C89}" type="presOf" srcId="{EE60C5DB-70DA-4176-A2C9-0EBD437AA23C}" destId="{68D6C23F-1664-42B8-A3F9-32F8BF93D71A}" srcOrd="0" destOrd="0" presId="urn:microsoft.com/office/officeart/2008/layout/RadialCluster"/>
    <dgm:cxn modelId="{2231152A-E49F-4951-93F0-9C3D5D85ECAB}" srcId="{A5AFA4CD-C223-4CF9-BD3F-2C24F66594D3}" destId="{4561C5AE-B1F9-4C85-B187-FC2922702CE1}" srcOrd="1" destOrd="0" parTransId="{F76F9DA3-8112-43BA-B8C2-5A71F25F47B0}" sibTransId="{BBE6EEAA-0F8E-466D-9761-337D11E569E2}"/>
    <dgm:cxn modelId="{B133861F-C481-455E-8661-687E9AA0A8D7}" type="presOf" srcId="{6E0F1BF5-7FF5-40F4-9B42-C695AD5E87D1}" destId="{19AC3028-174D-48CC-8C1E-1E6A84E46771}" srcOrd="0" destOrd="0" presId="urn:microsoft.com/office/officeart/2008/layout/RadialCluster"/>
    <dgm:cxn modelId="{EB7443E9-EDA5-41E7-A49C-1ACCD52B1D8C}" type="presOf" srcId="{C7CED6C4-B984-4A8D-815E-A4A0B8BC1726}" destId="{AC8ABE42-2A85-474B-B9D0-B7F17BAA0E17}" srcOrd="0" destOrd="0" presId="urn:microsoft.com/office/officeart/2008/layout/RadialCluster"/>
    <dgm:cxn modelId="{FA18F98F-7EAE-431C-9598-119EBEDB8363}" srcId="{6E0F1BF5-7FF5-40F4-9B42-C695AD5E87D1}" destId="{A5AFA4CD-C223-4CF9-BD3F-2C24F66594D3}" srcOrd="0" destOrd="0" parTransId="{B742135C-8A74-452B-8A9B-58C2D9F4055D}" sibTransId="{B2694312-4348-4A9D-8A4E-E127114B9891}"/>
    <dgm:cxn modelId="{0E57639A-9F89-48A4-8DD5-DC34413E3EF5}" type="presOf" srcId="{F76F9DA3-8112-43BA-B8C2-5A71F25F47B0}" destId="{B4BAAF18-D5BF-47A0-9B00-D9FA9FEB9814}" srcOrd="0" destOrd="0" presId="urn:microsoft.com/office/officeart/2008/layout/RadialCluster"/>
    <dgm:cxn modelId="{BBDC1F62-246B-4310-B80D-9020F1722B7A}" type="presOf" srcId="{9E894758-4669-4F49-99CE-953777714188}" destId="{0EC07334-C5C5-43F8-870F-A6BB4D8C3E5B}" srcOrd="0" destOrd="0" presId="urn:microsoft.com/office/officeart/2008/layout/RadialCluster"/>
    <dgm:cxn modelId="{EE280FA5-8E1C-4327-893C-0ECAFF11C5CE}" type="presOf" srcId="{AC5CF263-9E44-4AAC-8695-ED15B57BA32A}" destId="{00043756-60E9-4761-85B2-0CF7E66FA9CA}" srcOrd="0" destOrd="0" presId="urn:microsoft.com/office/officeart/2008/layout/RadialCluster"/>
    <dgm:cxn modelId="{3266EBC1-E51A-450F-AD44-0B96BF0D852D}" type="presOf" srcId="{A5AFA4CD-C223-4CF9-BD3F-2C24F66594D3}" destId="{7C8B704F-5A14-4B4A-B783-E6E012C235E6}" srcOrd="0" destOrd="0" presId="urn:microsoft.com/office/officeart/2008/layout/RadialCluster"/>
    <dgm:cxn modelId="{1ADFAA4D-7524-47F9-B04A-0A955ED29C85}" type="presOf" srcId="{28057D63-05B7-425E-8FD0-5854BB429FCA}" destId="{BCA6ED10-D0A5-4041-881E-192B638CCBD0}" srcOrd="0" destOrd="0" presId="urn:microsoft.com/office/officeart/2008/layout/RadialCluster"/>
    <dgm:cxn modelId="{B86D28A3-25CE-493C-B5CA-6FDEDAF93702}" type="presOf" srcId="{A387A41C-E440-4F06-B8B8-C163A76E0FA9}" destId="{A17A9AE2-00DA-411C-9A3A-0E63D3B7A801}" srcOrd="0" destOrd="0" presId="urn:microsoft.com/office/officeart/2008/layout/RadialCluster"/>
    <dgm:cxn modelId="{540A7B38-DC96-4330-B2E4-BB0473CE98D8}" srcId="{A5AFA4CD-C223-4CF9-BD3F-2C24F66594D3}" destId="{67DA0820-FE22-4104-B513-584A5E32431D}" srcOrd="4" destOrd="0" parTransId="{5EEC74CB-43E6-4B53-B85F-1589D3872772}" sibTransId="{26C310A0-AD43-4A2E-B3C8-4D4AFE72A89A}"/>
    <dgm:cxn modelId="{3B29A8A7-1F37-4F16-974B-DCF608B05D2B}" type="presOf" srcId="{4561C5AE-B1F9-4C85-B187-FC2922702CE1}" destId="{E7D505A2-F679-4638-B6AF-4C9C9451ABED}" srcOrd="0" destOrd="0" presId="urn:microsoft.com/office/officeart/2008/layout/RadialCluster"/>
    <dgm:cxn modelId="{FCE764D6-C55A-4D0A-87FA-EB640123BA7A}" type="presOf" srcId="{5EEC74CB-43E6-4B53-B85F-1589D3872772}" destId="{191319A3-F336-43FB-9BB7-2E92012F41F2}" srcOrd="0" destOrd="0" presId="urn:microsoft.com/office/officeart/2008/layout/RadialCluster"/>
    <dgm:cxn modelId="{E24DDB9A-47E9-4D22-A968-B3A789F53FED}" type="presParOf" srcId="{19AC3028-174D-48CC-8C1E-1E6A84E46771}" destId="{F38ACCF8-E978-4C67-AA28-E967E3BE25DE}" srcOrd="0" destOrd="0" presId="urn:microsoft.com/office/officeart/2008/layout/RadialCluster"/>
    <dgm:cxn modelId="{59AF300B-EF83-44A9-B2CA-F6D1D1BBAD96}" type="presParOf" srcId="{F38ACCF8-E978-4C67-AA28-E967E3BE25DE}" destId="{7C8B704F-5A14-4B4A-B783-E6E012C235E6}" srcOrd="0" destOrd="0" presId="urn:microsoft.com/office/officeart/2008/layout/RadialCluster"/>
    <dgm:cxn modelId="{1F4C5E29-B49B-4117-8401-7DE99BD947F8}" type="presParOf" srcId="{F38ACCF8-E978-4C67-AA28-E967E3BE25DE}" destId="{68D6C23F-1664-42B8-A3F9-32F8BF93D71A}" srcOrd="1" destOrd="0" presId="urn:microsoft.com/office/officeart/2008/layout/RadialCluster"/>
    <dgm:cxn modelId="{51ACF35B-7237-4292-AECB-63FD17FFF9A5}" type="presParOf" srcId="{F38ACCF8-E978-4C67-AA28-E967E3BE25DE}" destId="{AC8ABE42-2A85-474B-B9D0-B7F17BAA0E17}" srcOrd="2" destOrd="0" presId="urn:microsoft.com/office/officeart/2008/layout/RadialCluster"/>
    <dgm:cxn modelId="{552DC027-DF7A-46A9-9C14-91692F678222}" type="presParOf" srcId="{F38ACCF8-E978-4C67-AA28-E967E3BE25DE}" destId="{B4BAAF18-D5BF-47A0-9B00-D9FA9FEB9814}" srcOrd="3" destOrd="0" presId="urn:microsoft.com/office/officeart/2008/layout/RadialCluster"/>
    <dgm:cxn modelId="{D780C69A-2EDE-4F1B-9DB6-982B927FA3F4}" type="presParOf" srcId="{F38ACCF8-E978-4C67-AA28-E967E3BE25DE}" destId="{E7D505A2-F679-4638-B6AF-4C9C9451ABED}" srcOrd="4" destOrd="0" presId="urn:microsoft.com/office/officeart/2008/layout/RadialCluster"/>
    <dgm:cxn modelId="{9313533D-3A6F-4FE9-A0FD-720F9DF15B6D}" type="presParOf" srcId="{F38ACCF8-E978-4C67-AA28-E967E3BE25DE}" destId="{BCA6ED10-D0A5-4041-881E-192B638CCBD0}" srcOrd="5" destOrd="0" presId="urn:microsoft.com/office/officeart/2008/layout/RadialCluster"/>
    <dgm:cxn modelId="{9CFD68B8-53DE-41F2-9C57-66D143520604}" type="presParOf" srcId="{F38ACCF8-E978-4C67-AA28-E967E3BE25DE}" destId="{00043756-60E9-4761-85B2-0CF7E66FA9CA}" srcOrd="6" destOrd="0" presId="urn:microsoft.com/office/officeart/2008/layout/RadialCluster"/>
    <dgm:cxn modelId="{A45FC969-00FA-4B11-B971-5837EAFBB62B}" type="presParOf" srcId="{F38ACCF8-E978-4C67-AA28-E967E3BE25DE}" destId="{0EC07334-C5C5-43F8-870F-A6BB4D8C3E5B}" srcOrd="7" destOrd="0" presId="urn:microsoft.com/office/officeart/2008/layout/RadialCluster"/>
    <dgm:cxn modelId="{888E795D-1B10-454A-8737-C52AFF3F24B6}" type="presParOf" srcId="{F38ACCF8-E978-4C67-AA28-E967E3BE25DE}" destId="{A17A9AE2-00DA-411C-9A3A-0E63D3B7A801}" srcOrd="8" destOrd="0" presId="urn:microsoft.com/office/officeart/2008/layout/RadialCluster"/>
    <dgm:cxn modelId="{2D22C0EE-385A-41D6-ACB4-A00C3AC893B4}" type="presParOf" srcId="{F38ACCF8-E978-4C67-AA28-E967E3BE25DE}" destId="{191319A3-F336-43FB-9BB7-2E92012F41F2}" srcOrd="9" destOrd="0" presId="urn:microsoft.com/office/officeart/2008/layout/RadialCluster"/>
    <dgm:cxn modelId="{780F4EC2-1213-47C5-977D-92062EB07177}" type="presParOf" srcId="{F38ACCF8-E978-4C67-AA28-E967E3BE25DE}" destId="{AF4E1552-569D-4E55-A476-A1DEAAD4AF57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6BB7-779A-4C4E-AC5A-7CD59775E246}">
      <dsp:nvSpPr>
        <dsp:cNvPr id="0" name=""/>
        <dsp:cNvSpPr/>
      </dsp:nvSpPr>
      <dsp:spPr>
        <a:xfrm>
          <a:off x="3856" y="1851000"/>
          <a:ext cx="1987664" cy="993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 dirty="0" smtClean="0"/>
            <a:t>FURNACE</a:t>
          </a:r>
          <a:endParaRPr lang="zh-TW" altLang="en-US" sz="3800" kern="1200" dirty="0"/>
        </a:p>
      </dsp:txBody>
      <dsp:txXfrm>
        <a:off x="32964" y="1880108"/>
        <a:ext cx="1929448" cy="935616"/>
      </dsp:txXfrm>
    </dsp:sp>
    <dsp:sp modelId="{DC716428-58DE-4D60-8026-4C28B633211F}">
      <dsp:nvSpPr>
        <dsp:cNvPr id="0" name=""/>
        <dsp:cNvSpPr/>
      </dsp:nvSpPr>
      <dsp:spPr>
        <a:xfrm rot="18715025">
          <a:off x="1793993" y="1887629"/>
          <a:ext cx="1190121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1190121" y="1749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359301" y="1875371"/>
        <a:ext cx="59506" cy="59506"/>
      </dsp:txXfrm>
    </dsp:sp>
    <dsp:sp modelId="{77E065EB-A8FD-490D-9706-1E9FD37D5E85}">
      <dsp:nvSpPr>
        <dsp:cNvPr id="0" name=""/>
        <dsp:cNvSpPr/>
      </dsp:nvSpPr>
      <dsp:spPr>
        <a:xfrm>
          <a:off x="2786587" y="965416"/>
          <a:ext cx="1987664" cy="993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微軟正黑體" pitchFamily="34" charset="-120"/>
              <a:ea typeface="微軟正黑體" pitchFamily="34" charset="-120"/>
            </a:rPr>
            <a:t>AP</a:t>
          </a:r>
          <a:r>
            <a:rPr lang="zh-TW" altLang="en-US" sz="3200" kern="1200" dirty="0" smtClean="0">
              <a:latin typeface="微軟正黑體" pitchFamily="34" charset="-120"/>
              <a:ea typeface="微軟正黑體" pitchFamily="34" charset="-120"/>
            </a:rPr>
            <a:t>管</a:t>
          </a:r>
          <a:endParaRPr lang="zh-TW" altLang="en-US" sz="32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815695" y="994524"/>
        <a:ext cx="1929448" cy="935616"/>
      </dsp:txXfrm>
    </dsp:sp>
    <dsp:sp modelId="{E1DCB78B-0D36-4C14-B860-9951E664B966}">
      <dsp:nvSpPr>
        <dsp:cNvPr id="0" name=""/>
        <dsp:cNvSpPr/>
      </dsp:nvSpPr>
      <dsp:spPr>
        <a:xfrm rot="20225939">
          <a:off x="4740237" y="1276904"/>
          <a:ext cx="863096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863096" y="1749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150207" y="1272822"/>
        <a:ext cx="43154" cy="43154"/>
      </dsp:txXfrm>
    </dsp:sp>
    <dsp:sp modelId="{CD334747-6781-4526-B78B-BFA8081C2D01}">
      <dsp:nvSpPr>
        <dsp:cNvPr id="0" name=""/>
        <dsp:cNvSpPr/>
      </dsp:nvSpPr>
      <dsp:spPr>
        <a:xfrm>
          <a:off x="5569318" y="859653"/>
          <a:ext cx="1987664" cy="53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smtClean="0">
              <a:latin typeface="微軟正黑體" pitchFamily="34" charset="-120"/>
              <a:ea typeface="微軟正黑體" pitchFamily="34" charset="-120"/>
            </a:rPr>
            <a:t>氧化管 </a:t>
          </a:r>
          <a:r>
            <a:rPr lang="en-US" altLang="zh-TW" sz="2800" kern="12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40</a:t>
          </a:r>
          <a:endParaRPr lang="zh-TW" altLang="en-US" sz="2800" kern="12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584947" y="875282"/>
        <a:ext cx="1956406" cy="502370"/>
      </dsp:txXfrm>
    </dsp:sp>
    <dsp:sp modelId="{B26554B5-993F-476A-B662-EADACAF3B97F}">
      <dsp:nvSpPr>
        <dsp:cNvPr id="0" name=""/>
        <dsp:cNvSpPr/>
      </dsp:nvSpPr>
      <dsp:spPr>
        <a:xfrm rot="1394140">
          <a:off x="4739162" y="1615513"/>
          <a:ext cx="865246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865246" y="1749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150154" y="1611377"/>
        <a:ext cx="43262" cy="43262"/>
      </dsp:txXfrm>
    </dsp:sp>
    <dsp:sp modelId="{5FC2BC08-B392-4824-868D-7FBDED45B572}">
      <dsp:nvSpPr>
        <dsp:cNvPr id="0" name=""/>
        <dsp:cNvSpPr/>
      </dsp:nvSpPr>
      <dsp:spPr>
        <a:xfrm>
          <a:off x="5569318" y="1542356"/>
          <a:ext cx="1987664" cy="522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smtClean="0">
              <a:latin typeface="微軟正黑體" pitchFamily="34" charset="-120"/>
              <a:ea typeface="微軟正黑體" pitchFamily="34" charset="-120"/>
            </a:rPr>
            <a:t>POCL3 </a:t>
          </a:r>
          <a:r>
            <a:rPr lang="en-US" altLang="zh-TW" sz="2800" kern="12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3</a:t>
          </a:r>
          <a:endParaRPr lang="zh-TW" altLang="en-US" sz="2800" kern="12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584626" y="1557664"/>
        <a:ext cx="1957048" cy="492040"/>
      </dsp:txXfrm>
    </dsp:sp>
    <dsp:sp modelId="{A66EE309-06EF-4185-89AE-9911CFCF72E8}">
      <dsp:nvSpPr>
        <dsp:cNvPr id="0" name=""/>
        <dsp:cNvSpPr/>
      </dsp:nvSpPr>
      <dsp:spPr>
        <a:xfrm rot="3705720">
          <a:off x="1522173" y="3115236"/>
          <a:ext cx="1781665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1781665" y="1749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2368464" y="3088189"/>
        <a:ext cx="89083" cy="89083"/>
      </dsp:txXfrm>
    </dsp:sp>
    <dsp:sp modelId="{AE4E6B6E-B57E-419E-8AB5-AD4C7329356D}">
      <dsp:nvSpPr>
        <dsp:cNvPr id="0" name=""/>
        <dsp:cNvSpPr/>
      </dsp:nvSpPr>
      <dsp:spPr>
        <a:xfrm>
          <a:off x="2834490" y="3420629"/>
          <a:ext cx="1987664" cy="993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微軟正黑體" pitchFamily="34" charset="-120"/>
              <a:ea typeface="微軟正黑體" pitchFamily="34" charset="-120"/>
            </a:rPr>
            <a:t>LP</a:t>
          </a:r>
          <a:r>
            <a:rPr lang="zh-TW" altLang="en-US" sz="3200" kern="1200" dirty="0" smtClean="0">
              <a:latin typeface="微軟正黑體" pitchFamily="34" charset="-120"/>
              <a:ea typeface="微軟正黑體" pitchFamily="34" charset="-120"/>
            </a:rPr>
            <a:t>管</a:t>
          </a:r>
          <a:endParaRPr lang="zh-TW" altLang="en-US" sz="32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863598" y="3449737"/>
        <a:ext cx="1929448" cy="935616"/>
      </dsp:txXfrm>
    </dsp:sp>
    <dsp:sp modelId="{547CA16A-F569-4610-8B11-C4803B96A955}">
      <dsp:nvSpPr>
        <dsp:cNvPr id="0" name=""/>
        <dsp:cNvSpPr/>
      </dsp:nvSpPr>
      <dsp:spPr>
        <a:xfrm rot="17871788">
          <a:off x="4396394" y="3193379"/>
          <a:ext cx="1598685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1598685" y="1749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155769" y="3170907"/>
        <a:ext cx="79934" cy="79934"/>
      </dsp:txXfrm>
    </dsp:sp>
    <dsp:sp modelId="{1D4EE95F-1264-40DB-957C-ECA24659F308}">
      <dsp:nvSpPr>
        <dsp:cNvPr id="0" name=""/>
        <dsp:cNvSpPr/>
      </dsp:nvSpPr>
      <dsp:spPr>
        <a:xfrm>
          <a:off x="5569318" y="2214087"/>
          <a:ext cx="1987664" cy="5802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smtClean="0">
              <a:latin typeface="微軟正黑體" pitchFamily="34" charset="-120"/>
              <a:ea typeface="微軟正黑體" pitchFamily="34" charset="-120"/>
            </a:rPr>
            <a:t>NITRIDE </a:t>
          </a:r>
          <a:r>
            <a:rPr lang="en-US" altLang="zh-TW" sz="2400" kern="12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7</a:t>
          </a:r>
          <a:endParaRPr lang="zh-TW" altLang="en-US" sz="2400" kern="12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586312" y="2231081"/>
        <a:ext cx="1953676" cy="546241"/>
      </dsp:txXfrm>
    </dsp:sp>
    <dsp:sp modelId="{237FFE4F-2691-4283-8B19-34B3E0F2560F}">
      <dsp:nvSpPr>
        <dsp:cNvPr id="0" name=""/>
        <dsp:cNvSpPr/>
      </dsp:nvSpPr>
      <dsp:spPr>
        <a:xfrm rot="19051524">
          <a:off x="4689238" y="3558031"/>
          <a:ext cx="1012997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1012997" y="1749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170411" y="3550201"/>
        <a:ext cx="50649" cy="50649"/>
      </dsp:txXfrm>
    </dsp:sp>
    <dsp:sp modelId="{E07AB688-19C0-4866-80E8-39497278C488}">
      <dsp:nvSpPr>
        <dsp:cNvPr id="0" name=""/>
        <dsp:cNvSpPr/>
      </dsp:nvSpPr>
      <dsp:spPr>
        <a:xfrm>
          <a:off x="5569318" y="2943391"/>
          <a:ext cx="1987664" cy="5802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latin typeface="微軟正黑體" pitchFamily="34" charset="-120"/>
              <a:ea typeface="微軟正黑體" pitchFamily="34" charset="-120"/>
            </a:rPr>
            <a:t>TEOS </a:t>
          </a:r>
          <a:r>
            <a:rPr lang="en-US" altLang="zh-TW" sz="2400" kern="1200" dirty="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7</a:t>
          </a:r>
          <a:endParaRPr lang="zh-TW" altLang="en-US" sz="2400" kern="12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586312" y="2960385"/>
        <a:ext cx="1953676" cy="546241"/>
      </dsp:txXfrm>
    </dsp:sp>
    <dsp:sp modelId="{D0AB087E-A825-4106-9497-001387FF8E3A}">
      <dsp:nvSpPr>
        <dsp:cNvPr id="0" name=""/>
        <dsp:cNvSpPr/>
      </dsp:nvSpPr>
      <dsp:spPr>
        <a:xfrm rot="207986">
          <a:off x="4821470" y="3922680"/>
          <a:ext cx="748532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748532" y="1749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177023" y="3921462"/>
        <a:ext cx="37426" cy="37426"/>
      </dsp:txXfrm>
    </dsp:sp>
    <dsp:sp modelId="{FDDBCFED-5CD9-4D7F-BC10-7A8EF2A839D9}">
      <dsp:nvSpPr>
        <dsp:cNvPr id="0" name=""/>
        <dsp:cNvSpPr/>
      </dsp:nvSpPr>
      <dsp:spPr>
        <a:xfrm>
          <a:off x="5569318" y="3672695"/>
          <a:ext cx="1987664" cy="5802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latin typeface="微軟正黑體" pitchFamily="34" charset="-120"/>
              <a:ea typeface="微軟正黑體" pitchFamily="34" charset="-120"/>
            </a:rPr>
            <a:t>POLY </a:t>
          </a:r>
          <a:r>
            <a:rPr lang="en-US" altLang="zh-TW" sz="2400" kern="1200" dirty="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5</a:t>
          </a:r>
          <a:endParaRPr lang="zh-TW" altLang="en-US" sz="2400" kern="12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586312" y="3689689"/>
        <a:ext cx="1953676" cy="5462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A429C-7B3A-40F1-BF51-593D4A5EED20}">
      <dsp:nvSpPr>
        <dsp:cNvPr id="0" name=""/>
        <dsp:cNvSpPr/>
      </dsp:nvSpPr>
      <dsp:spPr>
        <a:xfrm>
          <a:off x="1565791" y="2285871"/>
          <a:ext cx="1188896" cy="118889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M3100M3200</a:t>
          </a:r>
          <a:endParaRPr lang="zh-TW" altLang="en-US" sz="2000" kern="1200" dirty="0"/>
        </a:p>
      </dsp:txBody>
      <dsp:txXfrm>
        <a:off x="1739901" y="2459981"/>
        <a:ext cx="840676" cy="840676"/>
      </dsp:txXfrm>
    </dsp:sp>
    <dsp:sp modelId="{8A334686-8E3F-41D4-BBE1-E7BE8607C6C7}">
      <dsp:nvSpPr>
        <dsp:cNvPr id="0" name=""/>
        <dsp:cNvSpPr/>
      </dsp:nvSpPr>
      <dsp:spPr>
        <a:xfrm rot="16200000">
          <a:off x="1980422" y="2081288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51249" y="2097063"/>
        <a:ext cx="17981" cy="17981"/>
      </dsp:txXfrm>
    </dsp:sp>
    <dsp:sp modelId="{735BE3BB-52F1-499C-A819-6A2AC044F240}">
      <dsp:nvSpPr>
        <dsp:cNvPr id="0" name=""/>
        <dsp:cNvSpPr/>
      </dsp:nvSpPr>
      <dsp:spPr>
        <a:xfrm>
          <a:off x="1565791" y="737339"/>
          <a:ext cx="1188896" cy="118889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M120</a:t>
          </a:r>
          <a:endParaRPr lang="zh-TW" altLang="en-US" sz="2600" kern="1200" dirty="0"/>
        </a:p>
      </dsp:txBody>
      <dsp:txXfrm>
        <a:off x="1739901" y="911449"/>
        <a:ext cx="840676" cy="840676"/>
      </dsp:txXfrm>
    </dsp:sp>
    <dsp:sp modelId="{729F8D04-74EA-4FF1-A0F4-3E6A373516C6}">
      <dsp:nvSpPr>
        <dsp:cNvPr id="0" name=""/>
        <dsp:cNvSpPr/>
      </dsp:nvSpPr>
      <dsp:spPr>
        <a:xfrm>
          <a:off x="2754688" y="2855554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25515" y="2871329"/>
        <a:ext cx="17981" cy="17981"/>
      </dsp:txXfrm>
    </dsp:sp>
    <dsp:sp modelId="{18053E30-4510-4F86-A2B0-9149E6DCB01B}">
      <dsp:nvSpPr>
        <dsp:cNvPr id="0" name=""/>
        <dsp:cNvSpPr/>
      </dsp:nvSpPr>
      <dsp:spPr>
        <a:xfrm>
          <a:off x="3114323" y="2285871"/>
          <a:ext cx="1188896" cy="1188896"/>
        </a:xfrm>
        <a:prstGeom prst="ellipse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M340</a:t>
          </a:r>
          <a:endParaRPr lang="zh-TW" altLang="en-US" sz="2600" kern="1200" dirty="0"/>
        </a:p>
      </dsp:txBody>
      <dsp:txXfrm>
        <a:off x="3288433" y="2459981"/>
        <a:ext cx="840676" cy="840676"/>
      </dsp:txXfrm>
    </dsp:sp>
    <dsp:sp modelId="{A1E04A4A-DD9C-48A0-90F9-99E30F1ABFAB}">
      <dsp:nvSpPr>
        <dsp:cNvPr id="0" name=""/>
        <dsp:cNvSpPr/>
      </dsp:nvSpPr>
      <dsp:spPr>
        <a:xfrm rot="5400000">
          <a:off x="1980422" y="3629820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51249" y="3645595"/>
        <a:ext cx="17981" cy="17981"/>
      </dsp:txXfrm>
    </dsp:sp>
    <dsp:sp modelId="{72E500B3-D0B3-4DE8-BD54-15669129970D}">
      <dsp:nvSpPr>
        <dsp:cNvPr id="0" name=""/>
        <dsp:cNvSpPr/>
      </dsp:nvSpPr>
      <dsp:spPr>
        <a:xfrm>
          <a:off x="1565791" y="3834403"/>
          <a:ext cx="1188896" cy="1188896"/>
        </a:xfrm>
        <a:prstGeom prst="ellipse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T-BAWL</a:t>
          </a:r>
          <a:endParaRPr lang="zh-TW" altLang="en-US" sz="2400" kern="1200" dirty="0"/>
        </a:p>
      </dsp:txBody>
      <dsp:txXfrm>
        <a:off x="1739901" y="4008513"/>
        <a:ext cx="840676" cy="840676"/>
      </dsp:txXfrm>
    </dsp:sp>
    <dsp:sp modelId="{CACCB97F-7F11-4FFD-8D9B-A1BB7465F08C}">
      <dsp:nvSpPr>
        <dsp:cNvPr id="0" name=""/>
        <dsp:cNvSpPr/>
      </dsp:nvSpPr>
      <dsp:spPr>
        <a:xfrm rot="10800000">
          <a:off x="1206156" y="2855554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 rot="10800000">
        <a:off x="1376983" y="2871329"/>
        <a:ext cx="17981" cy="17981"/>
      </dsp:txXfrm>
    </dsp:sp>
    <dsp:sp modelId="{2ED1F727-1CDD-4B63-BBBC-2DD463B0492D}">
      <dsp:nvSpPr>
        <dsp:cNvPr id="0" name=""/>
        <dsp:cNvSpPr/>
      </dsp:nvSpPr>
      <dsp:spPr>
        <a:xfrm>
          <a:off x="17259" y="2285871"/>
          <a:ext cx="1188896" cy="1188896"/>
        </a:xfrm>
        <a:prstGeom prst="ellipse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VL-800</a:t>
          </a:r>
          <a:endParaRPr lang="zh-TW" altLang="en-US" sz="2000" kern="1200" dirty="0"/>
        </a:p>
      </dsp:txBody>
      <dsp:txXfrm>
        <a:off x="191369" y="2459981"/>
        <a:ext cx="840676" cy="840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B704F-5A14-4B4A-B783-E6E012C235E6}">
      <dsp:nvSpPr>
        <dsp:cNvPr id="0" name=""/>
        <dsp:cNvSpPr/>
      </dsp:nvSpPr>
      <dsp:spPr>
        <a:xfrm>
          <a:off x="0" y="1728185"/>
          <a:ext cx="1533770" cy="15337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M120</a:t>
          </a:r>
          <a:endParaRPr lang="zh-TW" altLang="en-US" sz="3600" kern="1200" dirty="0"/>
        </a:p>
      </dsp:txBody>
      <dsp:txXfrm>
        <a:off x="74872" y="1803057"/>
        <a:ext cx="1384026" cy="1384026"/>
      </dsp:txXfrm>
    </dsp:sp>
    <dsp:sp modelId="{68D6C23F-1664-42B8-A3F9-32F8BF93D71A}">
      <dsp:nvSpPr>
        <dsp:cNvPr id="0" name=""/>
        <dsp:cNvSpPr/>
      </dsp:nvSpPr>
      <dsp:spPr>
        <a:xfrm rot="19114745">
          <a:off x="1423393" y="1526530"/>
          <a:ext cx="8825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82555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ABE42-2A85-474B-B9D0-B7F17BAA0E17}">
      <dsp:nvSpPr>
        <dsp:cNvPr id="0" name=""/>
        <dsp:cNvSpPr/>
      </dsp:nvSpPr>
      <dsp:spPr>
        <a:xfrm>
          <a:off x="2195571" y="267453"/>
          <a:ext cx="1027626" cy="102762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SCR</a:t>
          </a:r>
          <a:endParaRPr lang="zh-TW" altLang="en-US" sz="3600" kern="1200" dirty="0"/>
        </a:p>
      </dsp:txBody>
      <dsp:txXfrm>
        <a:off x="2245736" y="317618"/>
        <a:ext cx="927296" cy="927296"/>
      </dsp:txXfrm>
    </dsp:sp>
    <dsp:sp modelId="{0EC07334-C5C5-43F8-870F-A6BB4D8C3E5B}">
      <dsp:nvSpPr>
        <dsp:cNvPr id="0" name=""/>
        <dsp:cNvSpPr/>
      </dsp:nvSpPr>
      <dsp:spPr>
        <a:xfrm rot="2636313">
          <a:off x="1398011" y="3570589"/>
          <a:ext cx="9699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999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A9AE2-00DA-411C-9A3A-0E63D3B7A801}">
      <dsp:nvSpPr>
        <dsp:cNvPr id="0" name=""/>
        <dsp:cNvSpPr/>
      </dsp:nvSpPr>
      <dsp:spPr>
        <a:xfrm>
          <a:off x="2232250" y="3888430"/>
          <a:ext cx="1027626" cy="102762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ALARM</a:t>
          </a:r>
          <a:endParaRPr lang="zh-TW" altLang="en-US" sz="2100" kern="1200" dirty="0"/>
        </a:p>
      </dsp:txBody>
      <dsp:txXfrm>
        <a:off x="2282415" y="3938595"/>
        <a:ext cx="927296" cy="927296"/>
      </dsp:txXfrm>
    </dsp:sp>
    <dsp:sp modelId="{191319A3-F336-43FB-9BB7-2E92012F41F2}">
      <dsp:nvSpPr>
        <dsp:cNvPr id="0" name=""/>
        <dsp:cNvSpPr/>
      </dsp:nvSpPr>
      <dsp:spPr>
        <a:xfrm rot="1142421">
          <a:off x="1513557" y="2880262"/>
          <a:ext cx="7389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8904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E1552-569D-4E55-A476-A1DEAAD4AF57}">
      <dsp:nvSpPr>
        <dsp:cNvPr id="0" name=""/>
        <dsp:cNvSpPr/>
      </dsp:nvSpPr>
      <dsp:spPr>
        <a:xfrm>
          <a:off x="2232248" y="2664302"/>
          <a:ext cx="1027626" cy="102762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HEC CTL</a:t>
          </a:r>
          <a:endParaRPr lang="zh-TW" altLang="en-US" sz="2800" kern="1200" dirty="0"/>
        </a:p>
      </dsp:txBody>
      <dsp:txXfrm>
        <a:off x="2282413" y="2714467"/>
        <a:ext cx="927296" cy="927296"/>
      </dsp:txXfrm>
    </dsp:sp>
    <dsp:sp modelId="{2325B768-8F02-4F63-9B56-D5ED520EF742}">
      <dsp:nvSpPr>
        <dsp:cNvPr id="0" name=""/>
        <dsp:cNvSpPr/>
      </dsp:nvSpPr>
      <dsp:spPr>
        <a:xfrm rot="20634433">
          <a:off x="1520259" y="2178255"/>
          <a:ext cx="68955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9554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BF101-0D8C-4497-9789-2CA872B30FBD}">
      <dsp:nvSpPr>
        <dsp:cNvPr id="0" name=""/>
        <dsp:cNvSpPr/>
      </dsp:nvSpPr>
      <dsp:spPr>
        <a:xfrm>
          <a:off x="2196304" y="1420638"/>
          <a:ext cx="1027626" cy="1027626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T/C</a:t>
          </a:r>
          <a:endParaRPr lang="zh-TW" altLang="en-US" sz="3600" kern="1200" dirty="0"/>
        </a:p>
      </dsp:txBody>
      <dsp:txXfrm>
        <a:off x="2246469" y="1470803"/>
        <a:ext cx="927296" cy="927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B704F-5A14-4B4A-B783-E6E012C235E6}">
      <dsp:nvSpPr>
        <dsp:cNvPr id="0" name=""/>
        <dsp:cNvSpPr/>
      </dsp:nvSpPr>
      <dsp:spPr>
        <a:xfrm>
          <a:off x="0" y="2062692"/>
          <a:ext cx="1586557" cy="158655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M340</a:t>
          </a:r>
          <a:endParaRPr lang="zh-TW" altLang="en-US" sz="3600" kern="1200" dirty="0"/>
        </a:p>
      </dsp:txBody>
      <dsp:txXfrm>
        <a:off x="77449" y="2140141"/>
        <a:ext cx="1431659" cy="1431659"/>
      </dsp:txXfrm>
    </dsp:sp>
    <dsp:sp modelId="{68D6C23F-1664-42B8-A3F9-32F8BF93D71A}">
      <dsp:nvSpPr>
        <dsp:cNvPr id="0" name=""/>
        <dsp:cNvSpPr/>
      </dsp:nvSpPr>
      <dsp:spPr>
        <a:xfrm rot="18915198">
          <a:off x="1410765" y="1642609"/>
          <a:ext cx="121330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3301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ABE42-2A85-474B-B9D0-B7F17BAA0E17}">
      <dsp:nvSpPr>
        <dsp:cNvPr id="0" name=""/>
        <dsp:cNvSpPr/>
      </dsp:nvSpPr>
      <dsp:spPr>
        <a:xfrm>
          <a:off x="2448275" y="157228"/>
          <a:ext cx="1062993" cy="106299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dirty="0" smtClean="0"/>
            <a:t>MFC</a:t>
          </a:r>
          <a:endParaRPr lang="zh-TW" altLang="en-US" sz="3300" kern="1200" dirty="0"/>
        </a:p>
      </dsp:txBody>
      <dsp:txXfrm>
        <a:off x="2500166" y="209119"/>
        <a:ext cx="959211" cy="959211"/>
      </dsp:txXfrm>
    </dsp:sp>
    <dsp:sp modelId="{B4BAAF18-D5BF-47A0-9B00-D9FA9FEB9814}">
      <dsp:nvSpPr>
        <dsp:cNvPr id="0" name=""/>
        <dsp:cNvSpPr/>
      </dsp:nvSpPr>
      <dsp:spPr>
        <a:xfrm rot="1189768">
          <a:off x="1523090" y="3505127"/>
          <a:ext cx="214076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0769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505A2-F679-4638-B6AF-4C9C9451ABED}">
      <dsp:nvSpPr>
        <dsp:cNvPr id="0" name=""/>
        <dsp:cNvSpPr/>
      </dsp:nvSpPr>
      <dsp:spPr>
        <a:xfrm>
          <a:off x="3600393" y="3528388"/>
          <a:ext cx="1062993" cy="106299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APC</a:t>
          </a:r>
          <a:endParaRPr lang="zh-TW" altLang="en-US" sz="3600" kern="1200" dirty="0"/>
        </a:p>
      </dsp:txBody>
      <dsp:txXfrm>
        <a:off x="3652284" y="3580279"/>
        <a:ext cx="959211" cy="959211"/>
      </dsp:txXfrm>
    </dsp:sp>
    <dsp:sp modelId="{BCA6ED10-D0A5-4041-881E-192B638CCBD0}">
      <dsp:nvSpPr>
        <dsp:cNvPr id="0" name=""/>
        <dsp:cNvSpPr/>
      </dsp:nvSpPr>
      <dsp:spPr>
        <a:xfrm rot="2460329">
          <a:off x="1446475" y="3920302"/>
          <a:ext cx="11418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881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43756-60E9-4761-85B2-0CF7E66FA9CA}">
      <dsp:nvSpPr>
        <dsp:cNvPr id="0" name=""/>
        <dsp:cNvSpPr/>
      </dsp:nvSpPr>
      <dsp:spPr>
        <a:xfrm>
          <a:off x="2448274" y="4225530"/>
          <a:ext cx="1062993" cy="106299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/>
            <a:t>PUMP &amp;  PRESSURE</a:t>
          </a:r>
          <a:endParaRPr lang="zh-TW" altLang="en-US" sz="1600" kern="1200" dirty="0"/>
        </a:p>
      </dsp:txBody>
      <dsp:txXfrm>
        <a:off x="2500165" y="4277421"/>
        <a:ext cx="959211" cy="959211"/>
      </dsp:txXfrm>
    </dsp:sp>
    <dsp:sp modelId="{0EC07334-C5C5-43F8-870F-A6BB4D8C3E5B}">
      <dsp:nvSpPr>
        <dsp:cNvPr id="0" name=""/>
        <dsp:cNvSpPr/>
      </dsp:nvSpPr>
      <dsp:spPr>
        <a:xfrm rot="21581995">
          <a:off x="1586539" y="2845177"/>
          <a:ext cx="25350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505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A9AE2-00DA-411C-9A3A-0E63D3B7A801}">
      <dsp:nvSpPr>
        <dsp:cNvPr id="0" name=""/>
        <dsp:cNvSpPr/>
      </dsp:nvSpPr>
      <dsp:spPr>
        <a:xfrm>
          <a:off x="4121580" y="2304258"/>
          <a:ext cx="1062993" cy="106299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ALARM</a:t>
          </a:r>
          <a:endParaRPr lang="zh-TW" altLang="en-US" sz="2200" kern="1200" dirty="0"/>
        </a:p>
      </dsp:txBody>
      <dsp:txXfrm>
        <a:off x="4173471" y="2356149"/>
        <a:ext cx="959211" cy="959211"/>
      </dsp:txXfrm>
    </dsp:sp>
    <dsp:sp modelId="{191319A3-F336-43FB-9BB7-2E92012F41F2}">
      <dsp:nvSpPr>
        <dsp:cNvPr id="0" name=""/>
        <dsp:cNvSpPr/>
      </dsp:nvSpPr>
      <dsp:spPr>
        <a:xfrm rot="20415452">
          <a:off x="1525922" y="2222820"/>
          <a:ext cx="20631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3108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E1552-569D-4E55-A476-A1DEAAD4AF57}">
      <dsp:nvSpPr>
        <dsp:cNvPr id="0" name=""/>
        <dsp:cNvSpPr/>
      </dsp:nvSpPr>
      <dsp:spPr>
        <a:xfrm>
          <a:off x="3528396" y="1152124"/>
          <a:ext cx="1062993" cy="1062993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VALVE</a:t>
          </a:r>
          <a:endParaRPr lang="zh-TW" altLang="en-US" sz="2600" kern="1200" dirty="0"/>
        </a:p>
      </dsp:txBody>
      <dsp:txXfrm>
        <a:off x="3580287" y="1204015"/>
        <a:ext cx="959211" cy="959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7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4893" y="7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A2B400BC-EE06-4081-8DFF-F7FB77076515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884222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4893" y="884222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388281B5-71C3-458B-9B85-1B60A0241C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16000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7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4893" y="7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04AC0908-A4D4-48A9-8118-06C188F29D0E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700088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67" y="4421113"/>
            <a:ext cx="5614035" cy="4189252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zh-TW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884222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4893" y="884222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0570E2E-D8DC-4561-9036-3ABC8641FA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32764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122AA992-C02D-439E-8FE1-959A7C201F72}" type="slidenum">
              <a:rPr lang="zh-TW" altLang="en-US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7312D-80BD-424C-BD73-837BF70EF957}" type="datetime1">
              <a:rPr lang="zh-TW" altLang="en-US" smtClean="0"/>
              <a:pPr eaLnBrk="1" hangingPunct="1">
                <a:spcBef>
                  <a:spcPct val="0"/>
                </a:spcBef>
              </a:pPr>
              <a:t>2020/7/24</a:t>
            </a:fld>
            <a:endParaRPr lang="zh-TW" altLang="en-US" smtClean="0"/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BABCDF3-1E44-432B-B926-E1C72ADB31AB}" type="slidenum">
              <a:rPr lang="zh-TW" altLang="en-US"/>
              <a:pPr eaLnBrk="1" hangingPunct="1">
                <a:spcBef>
                  <a:spcPct val="0"/>
                </a:spcBef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654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8841"/>
            <a:ext cx="7772400" cy="8640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2" hasCustomPrompt="1"/>
          </p:nvPr>
        </p:nvSpPr>
        <p:spPr>
          <a:xfrm>
            <a:off x="6948264" y="5733504"/>
            <a:ext cx="1728192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zh-TW" altLang="en-US" dirty="0" smtClean="0"/>
              <a:t>單位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日期</a:t>
            </a:r>
            <a:endParaRPr lang="zh-TW" alt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175048" y="3068960"/>
            <a:ext cx="4845224" cy="1805086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 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  <a:endParaRPr lang="zh-TW" altLang="en-US" noProof="0" dirty="0" smtClean="0"/>
          </a:p>
          <a:p>
            <a:pPr lvl="2"/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 </a:t>
            </a:r>
            <a:endParaRPr lang="zh-TW" altLang="en-US" noProof="0" dirty="0" smtClean="0"/>
          </a:p>
        </p:txBody>
      </p:sp>
      <p:pic>
        <p:nvPicPr>
          <p:cNvPr id="7" name="Picture 9" descr="joy of innovation-final copy[1]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406400"/>
            <a:ext cx="2093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25538"/>
            <a:ext cx="82296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</a:t>
            </a:r>
            <a:endParaRPr lang="zh-TW" altLang="en-US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24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589240"/>
            <a:ext cx="8229600" cy="72008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 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  <a:endParaRPr lang="zh-TW" altLang="en-US" noProof="0" dirty="0" smtClean="0"/>
          </a:p>
          <a:p>
            <a:pPr lvl="2"/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 </a:t>
            </a:r>
            <a:endParaRPr lang="zh-TW" altLang="en-US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81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7937" y="6519201"/>
            <a:ext cx="979537" cy="3661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09819-A845-4EC2-8CF9-C1E34A8ED7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</p:spPr>
        <p:txBody>
          <a:bodyPr/>
          <a:lstStyle>
            <a:lvl1pPr algn="ctr">
              <a:defRPr b="1" smtClean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FCAB6C50-6C98-445D-9A41-73110CD0D6DE}" type="datetimeFigureOut">
              <a:rPr lang="zh-TW" altLang="en-US"/>
              <a:pPr>
                <a:defRPr/>
              </a:pPr>
              <a:t>2020/7/24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fld id="{39E2F199-EB3D-4254-BCD6-03F0E38A6128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06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F4448-86B5-4F9B-9569-518888C1C385}" type="datetimeFigureOut">
              <a:rPr lang="zh-TW" altLang="en-US"/>
              <a:pPr>
                <a:defRPr/>
              </a:pPr>
              <a:t>2020/7/24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E91C4D-C834-4BD5-AD8F-1B4F9411C87D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51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E30716-FB0B-45AD-AEB2-7C3A6C7B54E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5766777"/>
      </p:ext>
    </p:extLst>
  </p:cSld>
  <p:clrMapOvr>
    <a:masterClrMapping/>
  </p:clrMapOvr>
  <p:transition spd="med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02219-A2D1-427C-A6E4-E1F943F6EE8E}" type="datetimeFigureOut">
              <a:rPr lang="zh-TW" altLang="en-US"/>
              <a:pPr>
                <a:defRPr/>
              </a:pPr>
              <a:t>2020/7/24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3B4F09-6DF4-41CD-AF83-373F8589B79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808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8007350" cy="4191000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63B314CD-F3DC-44E1-8E1C-0C3605A7543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6583716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" y="1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10006"/>
            <a:ext cx="8995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3C173E-1730-4542-968C-CED62323C27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2" r:id="rId4"/>
    <p:sldLayoutId id="2147484997" r:id="rId5"/>
    <p:sldLayoutId id="2147484998" r:id="rId6"/>
    <p:sldLayoutId id="2147484999" r:id="rId7"/>
    <p:sldLayoutId id="2147485000" r:id="rId8"/>
    <p:sldLayoutId id="2147485001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C00000"/>
        </a:buClr>
        <a:buSzTx/>
        <a:buFont typeface="Wingdings" pitchFamily="2" charset="2"/>
        <a:buChar char="n"/>
        <a:tabLst/>
        <a:defRPr lang="en-US" altLang="zh-TW" sz="18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1pPr>
      <a:lvl2pPr marL="62865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3333FF"/>
        </a:buClr>
        <a:buSzTx/>
        <a:buFont typeface="Wingdings" pitchFamily="2" charset="2"/>
        <a:buChar char="l"/>
        <a:tabLst/>
        <a:defRPr lang="en-US" altLang="zh-TW" sz="16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2pPr>
      <a:lvl3pPr marL="895350" marR="0" indent="-2667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B050"/>
        </a:buClr>
        <a:buSzTx/>
        <a:buFont typeface="Wingdings" panose="05000000000000000000" pitchFamily="2" charset="2"/>
        <a:buChar char="v"/>
        <a:tabLst/>
        <a:defRPr lang="en-US" altLang="zh-TW" sz="1600" b="0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lang="en-US" altLang="zh-TW" sz="2400" kern="1200" dirty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jpeg"/><Relationship Id="rId5" Type="http://schemas.openxmlformats.org/officeDocument/2006/relationships/image" Target="../media/image42.png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slide" Target="slide9.xml"/><Relationship Id="rId5" Type="http://schemas.openxmlformats.org/officeDocument/2006/relationships/slide" Target="slide4.xml"/><Relationship Id="rId4" Type="http://schemas.openxmlformats.org/officeDocument/2006/relationships/slide" Target="slid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662238" y="1341438"/>
            <a:ext cx="4430042" cy="1008062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擴散爐管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TEL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台簡介</a:t>
            </a: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921000"/>
            <a:ext cx="2640012" cy="38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TextBox 7"/>
          <p:cNvSpPr txBox="1">
            <a:spLocks noChangeArrowheads="1"/>
          </p:cNvSpPr>
          <p:nvPr/>
        </p:nvSpPr>
        <p:spPr bwMode="auto">
          <a:xfrm>
            <a:off x="3132138" y="2921000"/>
            <a:ext cx="1079500" cy="307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400" b="1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FURNACE</a:t>
            </a:r>
            <a:endParaRPr kumimoji="0" lang="zh-TW" altLang="en-US" sz="1400" b="1" i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40152" y="5805264"/>
            <a:ext cx="10470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機型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VCF-615S</a:t>
            </a:r>
          </a:p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VDF-615S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256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484313"/>
            <a:ext cx="393065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755650" y="1463675"/>
            <a:ext cx="3529013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若將二種不同的金屬線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互相連接成一個迴路，如圖所示，且在兩個接合點間給予溫度差，則在金屬線的兩端會產生熱電動勢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，這種因為溫度差所造成的熱電壓效應稱為席貝克（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See beck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）效應。而熱電動勢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的大小與金屬線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AB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之材料性質有關，並和兩端點溫度差互成比例的關係。一般在利用熱電偶量測溫度時，其產生的熱電動勢很小（約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10μV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左右），所以必須再加裝一放大器來放大電壓訊號。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9750" y="620713"/>
            <a:ext cx="2663825" cy="720725"/>
          </a:xfrm>
        </p:spPr>
        <p:txBody>
          <a:bodyPr/>
          <a:lstStyle/>
          <a:p>
            <a:pPr>
              <a:defRPr/>
            </a:pPr>
            <a:r>
              <a:rPr lang="en-US" altLang="zh-TW" sz="24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T/C </a:t>
            </a:r>
            <a:r>
              <a:rPr lang="zh-TW" altLang="en-US" sz="24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熱電偶原理</a:t>
            </a:r>
            <a:endParaRPr lang="zh-TW" altLang="en-US" sz="24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76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250825" y="628650"/>
            <a:ext cx="2952750" cy="850900"/>
          </a:xfrm>
        </p:spPr>
        <p:txBody>
          <a:bodyPr/>
          <a:lstStyle/>
          <a:p>
            <a:r>
              <a:rPr lang="zh-TW" altLang="en-US" sz="2400" u="sng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熱電偶之規格種類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633065"/>
              </p:ext>
            </p:extLst>
          </p:nvPr>
        </p:nvGraphicFramePr>
        <p:xfrm>
          <a:off x="539750" y="1484313"/>
          <a:ext cx="7993064" cy="441325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76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8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1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0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7972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熱電偶記號</a:t>
                      </a:r>
                    </a:p>
                  </a:txBody>
                  <a:tcPr marL="1552" marR="1552" marT="1552" marB="1552" anchor="ctr"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測定溫度範圍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(℃)</a:t>
                      </a:r>
                      <a:endParaRPr lang="zh-TW" alt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熱電動勢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mV)</a:t>
                      </a:r>
                    </a:p>
                  </a:txBody>
                  <a:tcPr marL="1552" marR="1552" marT="1552" marB="155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優點</a:t>
                      </a:r>
                    </a:p>
                  </a:txBody>
                  <a:tcPr marL="1552" marR="1552" marT="1552" marB="155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缺點</a:t>
                      </a:r>
                    </a:p>
                  </a:txBody>
                  <a:tcPr marL="1552" marR="1552" marT="1552" marB="1552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000"/>
                        <a:t>材料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075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高溫用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-200~1200</a:t>
                      </a:r>
                      <a:endParaRPr lang="zh-TW" alt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-5.89/-200℃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48.8/1200℃</a:t>
                      </a:r>
                      <a:endParaRPr lang="zh-TW" alt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廣泛應用於工業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抗酸性佳</a:t>
                      </a:r>
                    </a:p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具線性性質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不適用於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及亞硫酸瓦斯中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在高溫還原性空氣中會劣化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鉻 鎳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鋁、錳、矽等鎳合金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436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中溫用 　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-200~800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 　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-8.82/-200℃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61.02/800℃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具有最大之熱電動勢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不可耐於還原性空氣中使用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電氣電阻大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鉻 鎳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鎳 銅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8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J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-200~350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-7.89/-200℃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72.28/750℃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可耐於還原性空氣中使用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容易生鏽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鐵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鎳 銅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0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低溫用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</a:t>
                      </a:r>
                      <a:endParaRPr 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-200~350</a:t>
                      </a:r>
                      <a:endParaRPr lang="zh-TW" alt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-5.6/-200℃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17.82/350℃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在弱酸性、還原性空氣中很安定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1.300℃</a:t>
                      </a:r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以上銅會氧化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銅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鎳 銅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0396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超高溫用 　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500~1700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1.24/500℃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12.4/1700℃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能耐於酸性空氣中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不可耐於還原性空氣中使用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銠 白金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銠 白金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9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R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0~1600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0/0℃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18.84/1600℃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     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      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銠 白金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白金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5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微軟正黑體" pitchFamily="34" charset="-120"/>
                          <a:ea typeface="微軟正黑體" pitchFamily="34" charset="-120"/>
                        </a:rPr>
                        <a:t>S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0~1600</a:t>
                      </a:r>
                      <a:endParaRPr lang="zh-TW" alt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-7.89/-200℃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72.28/750℃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      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      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銠 白金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白金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5616" y="5157192"/>
            <a:ext cx="741719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1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1295400"/>
          </a:xfrm>
        </p:spPr>
        <p:txBody>
          <a:bodyPr/>
          <a:lstStyle/>
          <a:p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 濕氧製程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 HEATER HI/LOW TEMP LIMIT 950/ 850</a:t>
            </a:r>
          </a:p>
          <a:p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FLAME SENSOR 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偵測是否點火成功</a:t>
            </a:r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708275"/>
            <a:ext cx="2088604" cy="362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95288" y="730250"/>
            <a:ext cx="34559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AP</a:t>
            </a:r>
            <a:r>
              <a:rPr kumimoji="0"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管 </a:t>
            </a: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TORCH HEATER</a:t>
            </a:r>
            <a:endParaRPr kumimoji="0" lang="en-US" altLang="zh-TW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8275"/>
            <a:ext cx="2016224" cy="362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04108"/>
            <a:ext cx="281622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439" name="Group 17"/>
          <p:cNvGrpSpPr>
            <a:grpSpLocks/>
          </p:cNvGrpSpPr>
          <p:nvPr/>
        </p:nvGrpSpPr>
        <p:grpSpPr bwMode="auto">
          <a:xfrm>
            <a:off x="4067943" y="4932751"/>
            <a:ext cx="2232443" cy="585430"/>
            <a:chOff x="5075794" y="4801434"/>
            <a:chExt cx="2232838" cy="585550"/>
          </a:xfrm>
        </p:grpSpPr>
        <p:sp>
          <p:nvSpPr>
            <p:cNvPr id="18443" name="TextBox 5"/>
            <p:cNvSpPr txBox="1">
              <a:spLocks noChangeArrowheads="1"/>
            </p:cNvSpPr>
            <p:nvPr/>
          </p:nvSpPr>
          <p:spPr bwMode="auto">
            <a:xfrm>
              <a:off x="5652448" y="4801434"/>
              <a:ext cx="1656184" cy="27705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FLAME SENSOR</a:t>
              </a:r>
              <a:endParaRPr kumimoji="0"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8" name="Straight Arrow Connector 7"/>
            <p:cNvCxnSpPr>
              <a:stCxn id="18443" idx="1"/>
            </p:cNvCxnSpPr>
            <p:nvPr/>
          </p:nvCxnSpPr>
          <p:spPr>
            <a:xfrm flipH="1">
              <a:off x="5075794" y="4939963"/>
              <a:ext cx="576654" cy="4470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40" name="TextBox 14"/>
          <p:cNvSpPr txBox="1">
            <a:spLocks noChangeArrowheads="1"/>
          </p:cNvSpPr>
          <p:nvPr/>
        </p:nvSpPr>
        <p:spPr bwMode="auto">
          <a:xfrm>
            <a:off x="4644495" y="5589618"/>
            <a:ext cx="936625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HEATER</a:t>
            </a:r>
            <a:endParaRPr kumimoji="0" lang="zh-TW" altLang="en-US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Straight Arrow Connector 15"/>
          <p:cNvCxnSpPr>
            <a:stCxn id="18440" idx="1"/>
          </p:cNvCxnSpPr>
          <p:nvPr/>
        </p:nvCxnSpPr>
        <p:spPr>
          <a:xfrm flipH="1">
            <a:off x="3995936" y="5728118"/>
            <a:ext cx="648559" cy="17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593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34925" y="260350"/>
            <a:ext cx="2316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爐管示意圖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830263"/>
            <a:ext cx="5610225" cy="576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00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15877195"/>
              </p:ext>
            </p:extLst>
          </p:nvPr>
        </p:nvGraphicFramePr>
        <p:xfrm>
          <a:off x="2843808" y="980728"/>
          <a:ext cx="6192688" cy="5288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484" name="TextBox 7"/>
          <p:cNvSpPr txBox="1">
            <a:spLocks noChangeArrowheads="1"/>
          </p:cNvSpPr>
          <p:nvPr/>
        </p:nvSpPr>
        <p:spPr bwMode="auto">
          <a:xfrm>
            <a:off x="6444208" y="1474788"/>
            <a:ext cx="2592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>
                <a:solidFill>
                  <a:srgbClr val="FF0000"/>
                </a:solidFill>
              </a:rPr>
              <a:t>M</a:t>
            </a:r>
            <a:r>
              <a:rPr kumimoji="0" lang="en-US" altLang="zh-TW"/>
              <a:t>ASS </a:t>
            </a:r>
            <a:r>
              <a:rPr kumimoji="0" lang="en-US" altLang="zh-TW">
                <a:solidFill>
                  <a:srgbClr val="FF0000"/>
                </a:solidFill>
              </a:rPr>
              <a:t>F</a:t>
            </a:r>
            <a:r>
              <a:rPr kumimoji="0" lang="en-US" altLang="zh-TW"/>
              <a:t>LOW </a:t>
            </a:r>
            <a:r>
              <a:rPr kumimoji="0" lang="en-US" altLang="zh-TW">
                <a:solidFill>
                  <a:srgbClr val="FF0000"/>
                </a:solidFill>
              </a:rPr>
              <a:t>C</a:t>
            </a:r>
            <a:r>
              <a:rPr kumimoji="0" lang="en-US" altLang="zh-TW"/>
              <a:t>ONTROL</a:t>
            </a:r>
            <a:endParaRPr kumimoji="0" lang="zh-TW" altLang="en-US"/>
          </a:p>
        </p:txBody>
      </p:sp>
      <p:sp>
        <p:nvSpPr>
          <p:cNvPr id="20485" name="TextBox 9"/>
          <p:cNvSpPr txBox="1">
            <a:spLocks noChangeArrowheads="1"/>
          </p:cNvSpPr>
          <p:nvPr/>
        </p:nvSpPr>
        <p:spPr bwMode="auto">
          <a:xfrm>
            <a:off x="7524402" y="4625336"/>
            <a:ext cx="16195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/>
              <a:t>LP</a:t>
            </a:r>
            <a:r>
              <a:rPr kumimoji="0" lang="zh-TW" altLang="en-US" dirty="0"/>
              <a:t>管</a:t>
            </a:r>
            <a:endParaRPr kumimoji="0" lang="en-US" altLang="zh-TW" dirty="0"/>
          </a:p>
          <a:p>
            <a:r>
              <a:rPr kumimoji="0" lang="en-US" altLang="zh-TW" dirty="0">
                <a:solidFill>
                  <a:srgbClr val="FF0000"/>
                </a:solidFill>
              </a:rPr>
              <a:t>A</a:t>
            </a:r>
            <a:r>
              <a:rPr kumimoji="0" lang="en-US" altLang="zh-TW" dirty="0"/>
              <a:t>NGLE </a:t>
            </a:r>
            <a:r>
              <a:rPr kumimoji="0" lang="en-US" altLang="zh-TW" dirty="0">
                <a:solidFill>
                  <a:srgbClr val="FF0000"/>
                </a:solidFill>
              </a:rPr>
              <a:t>P</a:t>
            </a:r>
            <a:r>
              <a:rPr kumimoji="0" lang="en-US" altLang="zh-TW" dirty="0"/>
              <a:t>RESSURE </a:t>
            </a:r>
            <a:r>
              <a:rPr kumimoji="0" lang="en-US" altLang="zh-TW" dirty="0">
                <a:solidFill>
                  <a:srgbClr val="FF0000"/>
                </a:solidFill>
              </a:rPr>
              <a:t>C</a:t>
            </a:r>
            <a:r>
              <a:rPr kumimoji="0" lang="en-US" altLang="zh-TW" dirty="0"/>
              <a:t>ONTROL</a:t>
            </a:r>
            <a:endParaRPr kumimoji="0" lang="zh-TW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2246" y="850900"/>
            <a:ext cx="224313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M340 </a:t>
            </a:r>
            <a:r>
              <a:rPr kumimoji="0" lang="zh-TW" altLang="en-US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控制方塊圖</a:t>
            </a:r>
            <a:endParaRPr kumimoji="0" lang="en-US" altLang="zh-TW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487" name="TextBox 11"/>
          <p:cNvSpPr txBox="1">
            <a:spLocks noChangeArrowheads="1"/>
          </p:cNvSpPr>
          <p:nvPr/>
        </p:nvSpPr>
        <p:spPr bwMode="auto">
          <a:xfrm>
            <a:off x="6372200" y="5644163"/>
            <a:ext cx="30241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/>
              <a:t>LP</a:t>
            </a:r>
            <a:r>
              <a:rPr kumimoji="0" lang="zh-TW" altLang="en-US" dirty="0"/>
              <a:t>管</a:t>
            </a:r>
            <a:endParaRPr kumimoji="0" lang="en-US" altLang="zh-TW" dirty="0"/>
          </a:p>
          <a:p>
            <a:r>
              <a:rPr kumimoji="0" lang="en-US" altLang="zh-TW" dirty="0"/>
              <a:t>EBARA / EDWARD</a:t>
            </a:r>
            <a:endParaRPr kumimoji="0"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395536" y="2996952"/>
            <a:ext cx="1729532" cy="1692952"/>
            <a:chOff x="1565791" y="2285871"/>
            <a:chExt cx="1188896" cy="1188896"/>
          </a:xfrm>
          <a:scene3d>
            <a:camera prst="orthographicFront"/>
            <a:lightRig rig="flat" dir="t"/>
          </a:scene3d>
        </p:grpSpPr>
        <p:sp>
          <p:nvSpPr>
            <p:cNvPr id="10" name="橢圓 9"/>
            <p:cNvSpPr/>
            <p:nvPr/>
          </p:nvSpPr>
          <p:spPr>
            <a:xfrm>
              <a:off x="1565791" y="2285871"/>
              <a:ext cx="1188896" cy="1188896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橢圓 4"/>
            <p:cNvSpPr txBox="1"/>
            <p:nvPr/>
          </p:nvSpPr>
          <p:spPr>
            <a:xfrm>
              <a:off x="1739901" y="2459981"/>
              <a:ext cx="840676" cy="84067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 smtClean="0"/>
                <a:t>M3100       or     M3200</a:t>
              </a:r>
              <a:endParaRPr lang="zh-TW" altLang="en-US" sz="2000" kern="1200" dirty="0"/>
            </a:p>
          </p:txBody>
        </p:sp>
      </p:grpSp>
      <p:cxnSp>
        <p:nvCxnSpPr>
          <p:cNvPr id="13" name="直線接點 12"/>
          <p:cNvCxnSpPr>
            <a:stCxn id="10" idx="6"/>
          </p:cNvCxnSpPr>
          <p:nvPr/>
        </p:nvCxnSpPr>
        <p:spPr>
          <a:xfrm>
            <a:off x="2125068" y="3843428"/>
            <a:ext cx="790748" cy="136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005263"/>
            <a:ext cx="3527871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39750" y="836613"/>
            <a:ext cx="12239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M340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508" name="Content Placeholder 2"/>
          <p:cNvSpPr txBox="1">
            <a:spLocks/>
          </p:cNvSpPr>
          <p:nvPr/>
        </p:nvSpPr>
        <p:spPr bwMode="auto">
          <a:xfrm>
            <a:off x="457200" y="1744663"/>
            <a:ext cx="8218488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MFC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開啟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關閉及流量大小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控制閥門開啟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關閉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GAS FLOW &amp; 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壓力 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ALARM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 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APC 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角度大小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REMOTE 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開啟 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PUMP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顯示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TUBE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壓力大小 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 descr="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b="18200"/>
          <a:stretch/>
        </p:blipFill>
        <p:spPr bwMode="auto">
          <a:xfrm>
            <a:off x="4716016" y="2420888"/>
            <a:ext cx="4315840" cy="424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0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2997200"/>
            <a:ext cx="516890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9750" y="836613"/>
            <a:ext cx="8810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MFC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8" y="1412875"/>
            <a:ext cx="2957512" cy="394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468313" y="1341438"/>
            <a:ext cx="5040312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質流控制器（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Mass Flow Controller ) 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它是一種流量計與控制閥組的精密機電組合，與一般流量計最大的差別在於它是利用熱感溫差、非接觸的方式測量氣體的質量流速，不同於一般測量體積流速的方法，所以能夠避免環境壓力與氣體體積的影響，非常適合用在動態的氣體流量控制上</a:t>
            </a:r>
          </a:p>
        </p:txBody>
      </p:sp>
      <p:sp>
        <p:nvSpPr>
          <p:cNvPr id="8" name="Oval 7"/>
          <p:cNvSpPr/>
          <p:nvPr/>
        </p:nvSpPr>
        <p:spPr>
          <a:xfrm>
            <a:off x="6875463" y="2565400"/>
            <a:ext cx="865187" cy="935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363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39750" y="836613"/>
            <a:ext cx="15763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LP</a:t>
            </a:r>
            <a:r>
              <a:rPr kumimoji="0"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管 </a:t>
            </a: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APC</a:t>
            </a:r>
            <a:endParaRPr kumimoji="0" lang="en-US" altLang="zh-TW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81300"/>
            <a:ext cx="2144712" cy="358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557" name="Group 7"/>
          <p:cNvGrpSpPr>
            <a:grpSpLocks/>
          </p:cNvGrpSpPr>
          <p:nvPr/>
        </p:nvGrpSpPr>
        <p:grpSpPr bwMode="auto">
          <a:xfrm>
            <a:off x="3492500" y="2852738"/>
            <a:ext cx="4132263" cy="3068637"/>
            <a:chOff x="3995936" y="2132856"/>
            <a:chExt cx="4132143" cy="3067992"/>
          </a:xfrm>
        </p:grpSpPr>
        <p:pic>
          <p:nvPicPr>
            <p:cNvPr id="2355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2132856"/>
              <a:ext cx="4132143" cy="3067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ounded Rectangle 3"/>
            <p:cNvSpPr/>
            <p:nvPr/>
          </p:nvSpPr>
          <p:spPr>
            <a:xfrm>
              <a:off x="6300919" y="2493142"/>
              <a:ext cx="1223927" cy="270770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4643617" y="3069284"/>
              <a:ext cx="1223927" cy="28727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3562" name="TextBox 5"/>
            <p:cNvSpPr txBox="1">
              <a:spLocks noChangeArrowheads="1"/>
            </p:cNvSpPr>
            <p:nvPr/>
          </p:nvSpPr>
          <p:spPr bwMode="auto">
            <a:xfrm>
              <a:off x="4644008" y="2580572"/>
              <a:ext cx="1224136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zh-TW" altLang="en-US" sz="2000" b="1">
                  <a:solidFill>
                    <a:srgbClr val="FF0000"/>
                  </a:solidFill>
                </a:rPr>
                <a:t>氣體流向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00113" y="1341438"/>
            <a:ext cx="77755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APC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葉片轉動造成的開口大小，可決定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TUBE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內的壓力大小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APC 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開口愈大 ，壓力愈小 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開口愈小則反之</a:t>
            </a:r>
            <a:endParaRPr kumimoji="0"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反應步驟時可精準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SERVO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設定的壓力值 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以達到預計之沉積厚度</a:t>
            </a:r>
            <a:endParaRPr kumimoji="0"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28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39750" y="836613"/>
            <a:ext cx="20161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LP</a:t>
            </a:r>
            <a:r>
              <a:rPr kumimoji="0"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管 </a:t>
            </a: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PUMP</a:t>
            </a:r>
            <a:endParaRPr kumimoji="0" lang="en-US" altLang="zh-TW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2" y="3019671"/>
            <a:ext cx="2807667" cy="309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2" y="1389606"/>
            <a:ext cx="2807667" cy="157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Box 3"/>
          <p:cNvSpPr txBox="1">
            <a:spLocks noChangeArrowheads="1"/>
          </p:cNvSpPr>
          <p:nvPr/>
        </p:nvSpPr>
        <p:spPr bwMode="auto">
          <a:xfrm>
            <a:off x="893438" y="1446707"/>
            <a:ext cx="1512887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endParaRPr kumimoji="0"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281457" y="4972147"/>
            <a:ext cx="1015042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BURN BOX</a:t>
            </a:r>
            <a:endParaRPr kumimoji="0"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4" name="TextBox 7"/>
          <p:cNvSpPr txBox="1">
            <a:spLocks noChangeArrowheads="1"/>
          </p:cNvSpPr>
          <p:nvPr/>
        </p:nvSpPr>
        <p:spPr bwMode="auto">
          <a:xfrm>
            <a:off x="1764613" y="4972147"/>
            <a:ext cx="792162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</a:t>
            </a:r>
            <a:endParaRPr kumimoji="0"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24" y="3460457"/>
            <a:ext cx="2508782" cy="2321098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3117889" y="534013"/>
            <a:ext cx="3254312" cy="5576767"/>
            <a:chOff x="995727" y="205100"/>
            <a:chExt cx="3751819" cy="6180745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35" y="1187864"/>
              <a:ext cx="3630168" cy="5197981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2281728" y="205100"/>
              <a:ext cx="979845" cy="30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Chamber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向下箭號 12"/>
            <p:cNvSpPr/>
            <p:nvPr/>
          </p:nvSpPr>
          <p:spPr>
            <a:xfrm>
              <a:off x="2640650" y="640935"/>
              <a:ext cx="267769" cy="3931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995727" y="818532"/>
              <a:ext cx="854175" cy="30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Exhaust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向下箭號 14"/>
            <p:cNvSpPr/>
            <p:nvPr/>
          </p:nvSpPr>
          <p:spPr>
            <a:xfrm rot="10800000">
              <a:off x="1441074" y="1187864"/>
              <a:ext cx="267769" cy="3931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下箭號 15"/>
            <p:cNvSpPr/>
            <p:nvPr/>
          </p:nvSpPr>
          <p:spPr>
            <a:xfrm>
              <a:off x="2482552" y="1930026"/>
              <a:ext cx="316195" cy="427290"/>
            </a:xfrm>
            <a:prstGeom prst="downArrow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向下箭號 16"/>
            <p:cNvSpPr/>
            <p:nvPr/>
          </p:nvSpPr>
          <p:spPr>
            <a:xfrm>
              <a:off x="2458339" y="3526767"/>
              <a:ext cx="316195" cy="427290"/>
            </a:xfrm>
            <a:prstGeom prst="downArrow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向右箭號 17"/>
            <p:cNvSpPr/>
            <p:nvPr/>
          </p:nvSpPr>
          <p:spPr>
            <a:xfrm rot="19219757">
              <a:off x="3372251" y="5017775"/>
              <a:ext cx="1148674" cy="1285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795745" y="5265597"/>
              <a:ext cx="301686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108781" y="4998728"/>
              <a:ext cx="301686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445860" y="4714036"/>
              <a:ext cx="301686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3194036" y="6110780"/>
            <a:ext cx="317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 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Booster pump 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Dry pump 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Cooler 1, 2, 3 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廠務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P.E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橢圓 22"/>
          <p:cNvSpPr/>
          <p:nvPr/>
        </p:nvSpPr>
        <p:spPr>
          <a:xfrm rot="20873255">
            <a:off x="3619373" y="1680506"/>
            <a:ext cx="2639409" cy="1027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6175308" y="1775434"/>
            <a:ext cx="1028568" cy="1651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23" idx="3"/>
          </p:cNvCxnSpPr>
          <p:nvPr/>
        </p:nvCxnSpPr>
        <p:spPr>
          <a:xfrm>
            <a:off x="4102930" y="2745533"/>
            <a:ext cx="3061358" cy="680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1583145" y="5746948"/>
            <a:ext cx="105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EXHAUST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73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684338"/>
            <a:ext cx="824865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68313" y="765175"/>
            <a:ext cx="25558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LP </a:t>
            </a:r>
            <a:r>
              <a:rPr kumimoji="0"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真空系統</a:t>
            </a:r>
            <a:endParaRPr kumimoji="0" lang="en-US" altLang="zh-TW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Right Arrow 1"/>
          <p:cNvSpPr/>
          <p:nvPr/>
        </p:nvSpPr>
        <p:spPr>
          <a:xfrm rot="10800000">
            <a:off x="5940425" y="5157788"/>
            <a:ext cx="503238" cy="142875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5292725" y="3798888"/>
            <a:ext cx="504825" cy="142875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3424238" y="2833688"/>
            <a:ext cx="504825" cy="14446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1316831" y="3580607"/>
            <a:ext cx="504825" cy="14446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39678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5148263" y="836613"/>
            <a:ext cx="3168650" cy="2816225"/>
          </a:xfrm>
        </p:spPr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傳送機構示意圖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製程氣體</a:t>
            </a: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 CHART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顯示面板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VL-800</a:t>
            </a: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手動控制器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T-BAWL </a:t>
            </a: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上下貨控制器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下貨區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晶舟放置區</a:t>
            </a: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ARM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保溫筒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zh-TW" altLang="en-US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4535487" cy="563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34925" y="260350"/>
            <a:ext cx="2316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機台外觀</a:t>
            </a:r>
          </a:p>
        </p:txBody>
      </p:sp>
      <p:sp>
        <p:nvSpPr>
          <p:cNvPr id="32773" name="TextBox 5"/>
          <p:cNvSpPr txBox="1">
            <a:spLocks noChangeArrowheads="1"/>
          </p:cNvSpPr>
          <p:nvPr/>
        </p:nvSpPr>
        <p:spPr bwMode="auto">
          <a:xfrm>
            <a:off x="539750" y="908050"/>
            <a:ext cx="28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1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2916238" y="908050"/>
            <a:ext cx="287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2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5" name="TextBox 8"/>
          <p:cNvSpPr txBox="1">
            <a:spLocks noChangeArrowheads="1"/>
          </p:cNvSpPr>
          <p:nvPr/>
        </p:nvSpPr>
        <p:spPr bwMode="auto">
          <a:xfrm>
            <a:off x="539750" y="1743075"/>
            <a:ext cx="28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3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6" name="TextBox 9"/>
          <p:cNvSpPr txBox="1">
            <a:spLocks noChangeArrowheads="1"/>
          </p:cNvSpPr>
          <p:nvPr/>
        </p:nvSpPr>
        <p:spPr bwMode="auto">
          <a:xfrm>
            <a:off x="4500563" y="2679700"/>
            <a:ext cx="287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4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7" name="TextBox 10"/>
          <p:cNvSpPr txBox="1">
            <a:spLocks noChangeArrowheads="1"/>
          </p:cNvSpPr>
          <p:nvPr/>
        </p:nvSpPr>
        <p:spPr bwMode="auto">
          <a:xfrm>
            <a:off x="539750" y="5343525"/>
            <a:ext cx="28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5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8" name="TextBox 11"/>
          <p:cNvSpPr txBox="1">
            <a:spLocks noChangeArrowheads="1"/>
          </p:cNvSpPr>
          <p:nvPr/>
        </p:nvSpPr>
        <p:spPr bwMode="auto">
          <a:xfrm>
            <a:off x="2411413" y="5703888"/>
            <a:ext cx="288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6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9" name="TextBox 12"/>
          <p:cNvSpPr txBox="1">
            <a:spLocks noChangeArrowheads="1"/>
          </p:cNvSpPr>
          <p:nvPr/>
        </p:nvSpPr>
        <p:spPr bwMode="auto">
          <a:xfrm>
            <a:off x="1187450" y="4292600"/>
            <a:ext cx="28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7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80" name="TextBox 14"/>
          <p:cNvSpPr txBox="1">
            <a:spLocks noChangeArrowheads="1"/>
          </p:cNvSpPr>
          <p:nvPr/>
        </p:nvSpPr>
        <p:spPr bwMode="auto">
          <a:xfrm>
            <a:off x="2411413" y="3327400"/>
            <a:ext cx="28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8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pic>
        <p:nvPicPr>
          <p:cNvPr id="3278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221163"/>
            <a:ext cx="2676525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82" name="TextBox 16"/>
          <p:cNvSpPr txBox="1">
            <a:spLocks noChangeArrowheads="1"/>
          </p:cNvSpPr>
          <p:nvPr/>
        </p:nvSpPr>
        <p:spPr bwMode="auto">
          <a:xfrm>
            <a:off x="5435600" y="4508500"/>
            <a:ext cx="28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9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83" name="TextBox 17"/>
          <p:cNvSpPr txBox="1">
            <a:spLocks noChangeArrowheads="1"/>
          </p:cNvSpPr>
          <p:nvPr/>
        </p:nvSpPr>
        <p:spPr bwMode="auto">
          <a:xfrm>
            <a:off x="7510463" y="5343525"/>
            <a:ext cx="517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10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7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2725"/>
            <a:ext cx="2111375" cy="187325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471613"/>
            <a:ext cx="2016125" cy="1884362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471613"/>
            <a:ext cx="1871663" cy="1884362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3175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198938"/>
            <a:ext cx="2087563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4198938"/>
            <a:ext cx="27273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198938"/>
            <a:ext cx="26638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3" name="TextBox 8"/>
          <p:cNvSpPr txBox="1">
            <a:spLocks noChangeArrowheads="1"/>
          </p:cNvSpPr>
          <p:nvPr/>
        </p:nvSpPr>
        <p:spPr bwMode="auto">
          <a:xfrm>
            <a:off x="2987675" y="981075"/>
            <a:ext cx="1439863" cy="368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COLD TRAP</a:t>
            </a:r>
            <a:endParaRPr kumimoji="0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4" name="TextBox 9"/>
          <p:cNvSpPr txBox="1">
            <a:spLocks noChangeArrowheads="1"/>
          </p:cNvSpPr>
          <p:nvPr/>
        </p:nvSpPr>
        <p:spPr bwMode="auto">
          <a:xfrm>
            <a:off x="4819121" y="987929"/>
            <a:ext cx="1727200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 PIPING </a:t>
            </a:r>
            <a:endParaRPr kumimoji="0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5" name="TextBox 10"/>
          <p:cNvSpPr txBox="1">
            <a:spLocks noChangeArrowheads="1"/>
          </p:cNvSpPr>
          <p:nvPr/>
        </p:nvSpPr>
        <p:spPr bwMode="auto">
          <a:xfrm>
            <a:off x="900113" y="3708400"/>
            <a:ext cx="1439862" cy="368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6" name="TextBox 11"/>
          <p:cNvSpPr txBox="1">
            <a:spLocks noChangeArrowheads="1"/>
          </p:cNvSpPr>
          <p:nvPr/>
        </p:nvSpPr>
        <p:spPr bwMode="auto">
          <a:xfrm>
            <a:off x="3132138" y="3708400"/>
            <a:ext cx="1655762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大砲管 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APC</a:t>
            </a:r>
            <a:endParaRPr kumimoji="0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7" name="TextBox 12"/>
          <p:cNvSpPr txBox="1">
            <a:spLocks noChangeArrowheads="1"/>
          </p:cNvSpPr>
          <p:nvPr/>
        </p:nvSpPr>
        <p:spPr bwMode="auto">
          <a:xfrm>
            <a:off x="5508625" y="3708400"/>
            <a:ext cx="719138" cy="368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APC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8" name="TextBox 13"/>
          <p:cNvSpPr txBox="1">
            <a:spLocks noChangeArrowheads="1"/>
          </p:cNvSpPr>
          <p:nvPr/>
        </p:nvSpPr>
        <p:spPr bwMode="auto">
          <a:xfrm>
            <a:off x="7235825" y="3716338"/>
            <a:ext cx="720725" cy="3698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75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458913"/>
            <a:ext cx="2303462" cy="1897062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31760" name="TextBox 15"/>
          <p:cNvSpPr txBox="1">
            <a:spLocks noChangeArrowheads="1"/>
          </p:cNvSpPr>
          <p:nvPr/>
        </p:nvSpPr>
        <p:spPr bwMode="auto">
          <a:xfrm>
            <a:off x="7164388" y="981075"/>
            <a:ext cx="1439862" cy="368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MANIFOLD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6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17475"/>
            <a:ext cx="2376488" cy="719138"/>
          </a:xfrm>
        </p:spPr>
        <p:txBody>
          <a:bodyPr/>
          <a:lstStyle/>
          <a:p>
            <a:pPr algn="l">
              <a:defRPr/>
            </a:pPr>
            <a:r>
              <a:rPr lang="zh-TW" altLang="zh-TW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爐管傳送架構</a:t>
            </a:r>
            <a:endParaRPr lang="zh-TW" altLang="en-US" sz="2800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3796" name="Picture 3" descr="DSCF54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508500"/>
            <a:ext cx="1573212" cy="2105025"/>
          </a:xfrm>
          <a:prstGeom prst="rect">
            <a:avLst/>
          </a:prstGeom>
          <a:noFill/>
          <a:ln w="635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graphicFrame>
        <p:nvGraphicFramePr>
          <p:cNvPr id="337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526233"/>
              </p:ext>
            </p:extLst>
          </p:nvPr>
        </p:nvGraphicFramePr>
        <p:xfrm>
          <a:off x="2627313" y="4508500"/>
          <a:ext cx="1552575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3379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508500"/>
                        <a:ext cx="1552575" cy="21066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9" name="Picture 6" descr="DSCF54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508500"/>
            <a:ext cx="1584325" cy="2119313"/>
          </a:xfrm>
          <a:prstGeom prst="rect">
            <a:avLst/>
          </a:prstGeom>
          <a:noFill/>
          <a:ln w="635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DSCF544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508499"/>
            <a:ext cx="18002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381742" y="836613"/>
            <a:ext cx="8037810" cy="3449855"/>
            <a:chOff x="279571" y="991286"/>
            <a:chExt cx="8037810" cy="3035973"/>
          </a:xfrm>
        </p:grpSpPr>
        <p:sp>
          <p:nvSpPr>
            <p:cNvPr id="13" name="圓角矩形 12"/>
            <p:cNvSpPr/>
            <p:nvPr/>
          </p:nvSpPr>
          <p:spPr bwMode="auto">
            <a:xfrm>
              <a:off x="283086" y="1778027"/>
              <a:ext cx="2344229" cy="4209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 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至石英晶</a:t>
              </a:r>
              <a:r>
                <a:rPr lang="zh-TW" altLang="en-US" sz="1600" b="1" dirty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舟</a:t>
              </a:r>
              <a:endParaRPr lang="zh-TW" altLang="en-US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圓角矩形 13"/>
            <p:cNvSpPr/>
            <p:nvPr/>
          </p:nvSpPr>
          <p:spPr bwMode="auto">
            <a:xfrm>
              <a:off x="6005598" y="991286"/>
              <a:ext cx="2311315" cy="420956"/>
            </a:xfrm>
            <a:prstGeom prst="roundRect">
              <a:avLst/>
            </a:prstGeom>
            <a:solidFill>
              <a:srgbClr val="FFFF00"/>
            </a:solidFill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36000" tIns="36000" rIns="36000" bIns="3600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回傳</a:t>
              </a:r>
              <a:endParaRPr lang="zh-TW" altLang="en-US" sz="1600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圓角矩形 14"/>
            <p:cNvSpPr/>
            <p:nvPr/>
          </p:nvSpPr>
          <p:spPr bwMode="auto">
            <a:xfrm>
              <a:off x="279571" y="2555262"/>
              <a:ext cx="2347742" cy="60072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</a:t>
              </a:r>
              <a:r>
                <a:rPr lang="zh-TW" altLang="en-US" sz="1600" b="1" dirty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舟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傳送到與保溫筒承</a:t>
              </a: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b="1" dirty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接</a:t>
              </a:r>
              <a:endParaRPr lang="zh-TW" altLang="en-US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圓角矩形 15"/>
            <p:cNvSpPr/>
            <p:nvPr/>
          </p:nvSpPr>
          <p:spPr bwMode="auto">
            <a:xfrm>
              <a:off x="5977435" y="2768156"/>
              <a:ext cx="2339478" cy="4209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保溫筒與晶舟</a:t>
              </a:r>
              <a:r>
                <a:rPr lang="zh-TW" altLang="en-US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</a:t>
              </a:r>
              <a:r>
                <a:rPr lang="zh-TW" altLang="en-US" sz="1600" dirty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離</a:t>
              </a:r>
              <a:endParaRPr lang="zh-TW" altLang="en-US" sz="1600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圓角矩形 16"/>
            <p:cNvSpPr/>
            <p:nvPr/>
          </p:nvSpPr>
          <p:spPr bwMode="auto">
            <a:xfrm>
              <a:off x="279571" y="3606303"/>
              <a:ext cx="2347742" cy="4209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保溫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筒</a:t>
              </a: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晶舟上升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到爐管</a:t>
              </a: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816" name="向下箭號 18"/>
            <p:cNvSpPr>
              <a:spLocks noChangeArrowheads="1"/>
            </p:cNvSpPr>
            <p:nvPr/>
          </p:nvSpPr>
          <p:spPr bwMode="auto">
            <a:xfrm>
              <a:off x="1319213" y="1456185"/>
              <a:ext cx="239712" cy="397490"/>
            </a:xfrm>
            <a:prstGeom prst="downArrow">
              <a:avLst>
                <a:gd name="adj1" fmla="val 50000"/>
                <a:gd name="adj2" fmla="val 49951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817" name="向下箭號 20"/>
            <p:cNvSpPr>
              <a:spLocks noChangeArrowheads="1"/>
            </p:cNvSpPr>
            <p:nvPr/>
          </p:nvSpPr>
          <p:spPr bwMode="auto">
            <a:xfrm flipV="1">
              <a:off x="6913337" y="2375807"/>
              <a:ext cx="252412" cy="400764"/>
            </a:xfrm>
            <a:prstGeom prst="downArrow">
              <a:avLst>
                <a:gd name="adj1" fmla="val 50000"/>
                <a:gd name="adj2" fmla="val 50079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818" name="向下箭號 21"/>
            <p:cNvSpPr>
              <a:spLocks noChangeArrowheads="1"/>
            </p:cNvSpPr>
            <p:nvPr/>
          </p:nvSpPr>
          <p:spPr bwMode="auto">
            <a:xfrm flipV="1">
              <a:off x="6921224" y="3179009"/>
              <a:ext cx="252412" cy="400764"/>
            </a:xfrm>
            <a:prstGeom prst="downArrow">
              <a:avLst>
                <a:gd name="adj1" fmla="val 50000"/>
                <a:gd name="adj2" fmla="val 49804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819" name="向下箭號 22"/>
            <p:cNvSpPr>
              <a:spLocks noChangeArrowheads="1"/>
            </p:cNvSpPr>
            <p:nvPr/>
          </p:nvSpPr>
          <p:spPr bwMode="auto">
            <a:xfrm rot="16200000">
              <a:off x="3341548" y="2380718"/>
              <a:ext cx="343488" cy="390942"/>
            </a:xfrm>
            <a:prstGeom prst="downArrow">
              <a:avLst>
                <a:gd name="adj1" fmla="val 50000"/>
                <a:gd name="adj2" fmla="val 49908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820" name="向下箭號 25"/>
            <p:cNvSpPr>
              <a:spLocks noChangeArrowheads="1"/>
            </p:cNvSpPr>
            <p:nvPr/>
          </p:nvSpPr>
          <p:spPr bwMode="auto">
            <a:xfrm>
              <a:off x="1311009" y="2198983"/>
              <a:ext cx="239712" cy="397490"/>
            </a:xfrm>
            <a:prstGeom prst="downArrow">
              <a:avLst>
                <a:gd name="adj1" fmla="val 50000"/>
                <a:gd name="adj2" fmla="val 49951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圓角矩形 16"/>
            <p:cNvSpPr/>
            <p:nvPr/>
          </p:nvSpPr>
          <p:spPr bwMode="auto">
            <a:xfrm>
              <a:off x="5977903" y="3603447"/>
              <a:ext cx="2339478" cy="4209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保溫</a:t>
              </a:r>
              <a:r>
                <a:rPr lang="zh-TW" altLang="en-US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筒</a:t>
              </a:r>
              <a:r>
                <a:rPr lang="en-US" altLang="zh-TW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晶舟下降</a:t>
              </a:r>
              <a:endParaRPr lang="en-US" altLang="zh-TW" sz="1600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 bwMode="auto">
            <a:xfrm>
              <a:off x="283086" y="991286"/>
              <a:ext cx="2344228" cy="430462"/>
            </a:xfrm>
            <a:prstGeom prst="roundRect">
              <a:avLst/>
            </a:prstGeom>
            <a:solidFill>
              <a:srgbClr val="FFFF00"/>
            </a:solidFill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傳送至</a:t>
              </a: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Stag</a:t>
              </a:r>
            </a:p>
          </p:txBody>
        </p:sp>
        <p:sp>
          <p:nvSpPr>
            <p:cNvPr id="29" name="向下箭號 25"/>
            <p:cNvSpPr>
              <a:spLocks noChangeArrowheads="1"/>
            </p:cNvSpPr>
            <p:nvPr/>
          </p:nvSpPr>
          <p:spPr bwMode="auto">
            <a:xfrm>
              <a:off x="1304601" y="3171850"/>
              <a:ext cx="239712" cy="397490"/>
            </a:xfrm>
            <a:prstGeom prst="downArrow">
              <a:avLst>
                <a:gd name="adj1" fmla="val 50000"/>
                <a:gd name="adj2" fmla="val 49951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" name="圓角矩形 2"/>
            <p:cNvSpPr/>
            <p:nvPr/>
          </p:nvSpPr>
          <p:spPr>
            <a:xfrm>
              <a:off x="3979783" y="1271527"/>
              <a:ext cx="1017172" cy="2567469"/>
            </a:xfrm>
            <a:prstGeom prst="roundRect">
              <a:avLst/>
            </a:prstGeom>
            <a:solidFill>
              <a:srgbClr val="FF33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執行</a:t>
              </a:r>
              <a:r>
                <a:rPr lang="en-US" altLang="zh-TW" dirty="0" smtClean="0"/>
                <a:t>Process</a:t>
              </a:r>
              <a:endParaRPr lang="zh-TW" altLang="en-US" dirty="0"/>
            </a:p>
          </p:txBody>
        </p:sp>
        <p:sp>
          <p:nvSpPr>
            <p:cNvPr id="30" name="向下箭號 22"/>
            <p:cNvSpPr>
              <a:spLocks noChangeArrowheads="1"/>
            </p:cNvSpPr>
            <p:nvPr/>
          </p:nvSpPr>
          <p:spPr bwMode="auto">
            <a:xfrm rot="16200000">
              <a:off x="5248517" y="2366369"/>
              <a:ext cx="343488" cy="390942"/>
            </a:xfrm>
            <a:prstGeom prst="downArrow">
              <a:avLst>
                <a:gd name="adj1" fmla="val 50000"/>
                <a:gd name="adj2" fmla="val 49908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圓角矩形 30"/>
            <p:cNvSpPr/>
            <p:nvPr/>
          </p:nvSpPr>
          <p:spPr bwMode="auto">
            <a:xfrm>
              <a:off x="6001522" y="1775274"/>
              <a:ext cx="2315392" cy="60072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晶舟</a:t>
              </a: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 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回傳至</a:t>
              </a: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endParaRPr lang="zh-TW" altLang="en-US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向下箭號 20"/>
            <p:cNvSpPr>
              <a:spLocks noChangeArrowheads="1"/>
            </p:cNvSpPr>
            <p:nvPr/>
          </p:nvSpPr>
          <p:spPr bwMode="auto">
            <a:xfrm flipV="1">
              <a:off x="6906806" y="1378812"/>
              <a:ext cx="252412" cy="400764"/>
            </a:xfrm>
            <a:prstGeom prst="downArrow">
              <a:avLst>
                <a:gd name="adj1" fmla="val 50000"/>
                <a:gd name="adj2" fmla="val 50079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572000" y="4416563"/>
            <a:ext cx="1728192" cy="225279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15731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09600"/>
          </a:xfrm>
        </p:spPr>
        <p:txBody>
          <a:bodyPr/>
          <a:lstStyle/>
          <a:p>
            <a:r>
              <a:rPr lang="en-US" altLang="zh-TW" smtClean="0"/>
              <a:t>Implantation Process</a:t>
            </a:r>
          </a:p>
        </p:txBody>
      </p:sp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838200" y="3733800"/>
            <a:ext cx="990600" cy="304800"/>
            <a:chOff x="1440" y="2736"/>
            <a:chExt cx="3168" cy="480"/>
          </a:xfrm>
        </p:grpSpPr>
        <p:sp>
          <p:nvSpPr>
            <p:cNvPr id="214020" name="Oval 4"/>
            <p:cNvSpPr>
              <a:spLocks noChangeArrowheads="1"/>
            </p:cNvSpPr>
            <p:nvPr/>
          </p:nvSpPr>
          <p:spPr bwMode="auto">
            <a:xfrm>
              <a:off x="1440" y="2784"/>
              <a:ext cx="3168" cy="432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211" name="Oval 5"/>
            <p:cNvSpPr>
              <a:spLocks noChangeArrowheads="1"/>
            </p:cNvSpPr>
            <p:nvPr/>
          </p:nvSpPr>
          <p:spPr bwMode="auto">
            <a:xfrm>
              <a:off x="1440" y="2736"/>
              <a:ext cx="3168" cy="43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212" name="Line 6"/>
            <p:cNvSpPr>
              <a:spLocks noChangeShapeType="1"/>
            </p:cNvSpPr>
            <p:nvPr/>
          </p:nvSpPr>
          <p:spPr bwMode="auto">
            <a:xfrm>
              <a:off x="1440" y="295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13" name="Line 7"/>
            <p:cNvSpPr>
              <a:spLocks noChangeShapeType="1"/>
            </p:cNvSpPr>
            <p:nvPr/>
          </p:nvSpPr>
          <p:spPr bwMode="auto">
            <a:xfrm>
              <a:off x="4608" y="295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8196" name="AutoShape 8"/>
          <p:cNvSpPr>
            <a:spLocks noChangeArrowheads="1"/>
          </p:cNvSpPr>
          <p:nvPr/>
        </p:nvSpPr>
        <p:spPr bwMode="auto">
          <a:xfrm>
            <a:off x="2819400" y="2667000"/>
            <a:ext cx="3276600" cy="2286000"/>
          </a:xfrm>
          <a:prstGeom prst="cube">
            <a:avLst>
              <a:gd name="adj" fmla="val 25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197" name="Text Box 9"/>
          <p:cNvSpPr txBox="1">
            <a:spLocks noChangeArrowheads="1"/>
          </p:cNvSpPr>
          <p:nvPr/>
        </p:nvSpPr>
        <p:spPr bwMode="auto">
          <a:xfrm>
            <a:off x="2819400" y="1219200"/>
            <a:ext cx="3352800" cy="784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Gases and Vapors: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/>
              <a:t>BF</a:t>
            </a:r>
            <a:r>
              <a:rPr lang="en-US" altLang="zh-TW" baseline="-25000"/>
              <a:t>3</a:t>
            </a:r>
            <a:r>
              <a:rPr lang="en-US" altLang="zh-TW"/>
              <a:t>, PH</a:t>
            </a:r>
            <a:r>
              <a:rPr lang="en-US" altLang="zh-TW" baseline="-25000"/>
              <a:t>3</a:t>
            </a:r>
            <a:r>
              <a:rPr lang="en-US" altLang="zh-TW"/>
              <a:t>, and AsH</a:t>
            </a:r>
            <a:r>
              <a:rPr lang="en-US" altLang="zh-TW" baseline="-25000"/>
              <a:t>3</a:t>
            </a:r>
            <a:endParaRPr lang="en-US" altLang="zh-TW"/>
          </a:p>
        </p:txBody>
      </p:sp>
      <p:sp>
        <p:nvSpPr>
          <p:cNvPr id="8198" name="AutoShape 10"/>
          <p:cNvSpPr>
            <a:spLocks noChangeArrowheads="1"/>
          </p:cNvSpPr>
          <p:nvPr/>
        </p:nvSpPr>
        <p:spPr bwMode="auto">
          <a:xfrm>
            <a:off x="4343400" y="2209800"/>
            <a:ext cx="381000" cy="838200"/>
          </a:xfrm>
          <a:prstGeom prst="downArrow">
            <a:avLst>
              <a:gd name="adj1" fmla="val 40833"/>
              <a:gd name="adj2" fmla="val 93755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199" name="Text Box 11"/>
          <p:cNvSpPr txBox="1">
            <a:spLocks noChangeArrowheads="1"/>
          </p:cNvSpPr>
          <p:nvPr/>
        </p:nvSpPr>
        <p:spPr bwMode="auto">
          <a:xfrm>
            <a:off x="1524000" y="5410200"/>
            <a:ext cx="16764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Select Ion: B, BF2,P, As</a:t>
            </a:r>
          </a:p>
        </p:txBody>
      </p:sp>
      <p:sp>
        <p:nvSpPr>
          <p:cNvPr id="8200" name="Line 12"/>
          <p:cNvSpPr>
            <a:spLocks noChangeShapeType="1"/>
          </p:cNvSpPr>
          <p:nvPr/>
        </p:nvSpPr>
        <p:spPr bwMode="auto">
          <a:xfrm flipV="1">
            <a:off x="2971800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01" name="Line 13"/>
          <p:cNvSpPr>
            <a:spLocks noChangeShapeType="1"/>
          </p:cNvSpPr>
          <p:nvPr/>
        </p:nvSpPr>
        <p:spPr bwMode="auto">
          <a:xfrm>
            <a:off x="2209800" y="388620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02" name="Text Box 14"/>
          <p:cNvSpPr txBox="1">
            <a:spLocks noChangeArrowheads="1"/>
          </p:cNvSpPr>
          <p:nvPr/>
        </p:nvSpPr>
        <p:spPr bwMode="auto">
          <a:xfrm>
            <a:off x="3429000" y="5410200"/>
            <a:ext cx="1447800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/>
              <a:t>Select Ion Energy and dosage</a:t>
            </a:r>
          </a:p>
        </p:txBody>
      </p:sp>
      <p:sp>
        <p:nvSpPr>
          <p:cNvPr id="8203" name="Line 15"/>
          <p:cNvSpPr>
            <a:spLocks noChangeShapeType="1"/>
          </p:cNvSpPr>
          <p:nvPr/>
        </p:nvSpPr>
        <p:spPr bwMode="auto">
          <a:xfrm flipV="1">
            <a:off x="4114800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04" name="Text Box 16"/>
          <p:cNvSpPr txBox="1">
            <a:spLocks noChangeArrowheads="1"/>
          </p:cNvSpPr>
          <p:nvPr/>
        </p:nvSpPr>
        <p:spPr bwMode="auto">
          <a:xfrm>
            <a:off x="5105400" y="5410200"/>
            <a:ext cx="18288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/>
              <a:t>Select Beam Current</a:t>
            </a:r>
          </a:p>
        </p:txBody>
      </p:sp>
      <p:sp>
        <p:nvSpPr>
          <p:cNvPr id="8205" name="Line 17"/>
          <p:cNvSpPr>
            <a:spLocks noChangeShapeType="1"/>
          </p:cNvSpPr>
          <p:nvPr/>
        </p:nvSpPr>
        <p:spPr bwMode="auto">
          <a:xfrm flipV="1">
            <a:off x="5410200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06" name="Line 18"/>
          <p:cNvSpPr>
            <a:spLocks noChangeShapeType="1"/>
          </p:cNvSpPr>
          <p:nvPr/>
        </p:nvSpPr>
        <p:spPr bwMode="auto">
          <a:xfrm>
            <a:off x="5791200" y="3733800"/>
            <a:ext cx="838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07" name="Text Box 19"/>
          <p:cNvSpPr txBox="1">
            <a:spLocks noChangeArrowheads="1"/>
          </p:cNvSpPr>
          <p:nvPr/>
        </p:nvSpPr>
        <p:spPr bwMode="auto">
          <a:xfrm>
            <a:off x="6629400" y="3505200"/>
            <a:ext cx="14478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/>
              <a:t>Next Step process</a:t>
            </a:r>
          </a:p>
        </p:txBody>
      </p:sp>
      <p:sp>
        <p:nvSpPr>
          <p:cNvPr id="8208" name="Text Box 20"/>
          <p:cNvSpPr txBox="1">
            <a:spLocks noChangeArrowheads="1"/>
          </p:cNvSpPr>
          <p:nvPr/>
        </p:nvSpPr>
        <p:spPr bwMode="auto">
          <a:xfrm>
            <a:off x="3505200" y="38100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/>
              <a:t>Implanter</a:t>
            </a:r>
          </a:p>
        </p:txBody>
      </p:sp>
      <p:sp>
        <p:nvSpPr>
          <p:cNvPr id="8209" name="Text Box 11"/>
          <p:cNvSpPr txBox="1">
            <a:spLocks noChangeArrowheads="1"/>
          </p:cNvSpPr>
          <p:nvPr/>
        </p:nvSpPr>
        <p:spPr bwMode="auto">
          <a:xfrm>
            <a:off x="539750" y="4076700"/>
            <a:ext cx="1676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Single  wafer or batch wafers(17 or 18 pieces)</a:t>
            </a:r>
          </a:p>
        </p:txBody>
      </p:sp>
    </p:spTree>
    <p:extLst>
      <p:ext uri="{BB962C8B-B14F-4D97-AF65-F5344CB8AC3E}">
        <p14:creationId xmlns:p14="http://schemas.microsoft.com/office/powerpoint/2010/main" val="32423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67552" y="240160"/>
            <a:ext cx="2448272" cy="424595"/>
          </a:xfrm>
        </p:spPr>
        <p:txBody>
          <a:bodyPr/>
          <a:lstStyle/>
          <a:p>
            <a:pPr algn="l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 Pump</a:t>
            </a:r>
            <a:endParaRPr lang="zh-TW" altLang="en-US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15" name="內容版面配置區 2"/>
          <p:cNvSpPr>
            <a:spLocks noGrp="1"/>
          </p:cNvSpPr>
          <p:nvPr>
            <p:ph idx="1"/>
          </p:nvPr>
        </p:nvSpPr>
        <p:spPr>
          <a:xfrm>
            <a:off x="267552" y="667071"/>
            <a:ext cx="8229600" cy="1041642"/>
          </a:xfrm>
        </p:spPr>
        <p:txBody>
          <a:bodyPr/>
          <a:lstStyle/>
          <a:p>
            <a:pPr eaLnBrk="1" hangingPunct="1"/>
            <a:r>
              <a:rPr lang="zh-TW" altLang="en-US" sz="16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運轉</a:t>
            </a:r>
            <a:r>
              <a:rPr lang="zh-TW" altLang="en-US" sz="16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機制是由高速轉動馬達帶動軸承與轉子葉片進而帶動分子，使分子與靜子葉片及動子葉片產生碰撞，然而分子朝一個方向離開</a:t>
            </a:r>
            <a:r>
              <a:rPr lang="en-US" altLang="zh-TW" sz="16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</a:t>
            </a:r>
          </a:p>
          <a:p>
            <a:pPr eaLnBrk="1" hangingPunct="1"/>
            <a:r>
              <a:rPr lang="zh-TW" altLang="en-US" sz="16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具有</a:t>
            </a:r>
            <a:r>
              <a:rPr lang="zh-TW" altLang="en-US" sz="16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高真空度、高潔淨度、運轉平順及高穩定度等優點</a:t>
            </a:r>
          </a:p>
          <a:p>
            <a:pPr eaLnBrk="1" hangingPunct="1"/>
            <a:endParaRPr lang="en-US" altLang="zh-TW" sz="16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zh-TW" altLang="en-US" sz="16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316" name="Picture 4" descr="250px-Turbo_pump_schematic-2011-05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857" y="1712989"/>
            <a:ext cx="2232670" cy="144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2" descr="220px-Cut_through_turbomolecular_pu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11" y="1662167"/>
            <a:ext cx="2079625" cy="144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標題 1"/>
          <p:cNvSpPr txBox="1">
            <a:spLocks/>
          </p:cNvSpPr>
          <p:nvPr/>
        </p:nvSpPr>
        <p:spPr bwMode="auto">
          <a:xfrm>
            <a:off x="341276" y="2603859"/>
            <a:ext cx="2412776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Cryo</a:t>
            </a:r>
            <a:r>
              <a:rPr kumimoji="0"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Pump</a:t>
            </a:r>
            <a:endParaRPr kumimoji="0" lang="zh-TW" altLang="en-US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408144" y="3244961"/>
            <a:ext cx="8229600" cy="10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7145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Calibri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TW" altLang="en-US" sz="16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r>
              <a:rPr kumimoji="0" lang="en-US" altLang="zh-TW" sz="16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kumimoji="0" lang="zh-TW" altLang="en-US" sz="16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物理或化學性吸附氣體，將其儲存於</a:t>
            </a:r>
            <a:r>
              <a:rPr kumimoji="0" lang="en-US" altLang="zh-TW" sz="16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</a:t>
            </a:r>
            <a:r>
              <a:rPr kumimoji="0" lang="zh-TW" altLang="en-US" sz="16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內，使用一段時間後須</a:t>
            </a:r>
            <a:r>
              <a:rPr kumimoji="0" lang="en-US" altLang="zh-TW" sz="16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Regen</a:t>
            </a:r>
          </a:p>
          <a:p>
            <a:pPr>
              <a:buFont typeface="Arial" charset="0"/>
              <a:buChar char="•"/>
              <a:defRPr/>
            </a:pPr>
            <a:r>
              <a:rPr lang="zh-TW" altLang="en-US" sz="1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sz="1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</a:t>
            </a:r>
            <a:r>
              <a:rPr lang="zh-TW" altLang="en-US" sz="1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吸附足量的氣體後，即不再有吸附功能。</a:t>
            </a:r>
          </a:p>
          <a:p>
            <a:pPr>
              <a:buFont typeface="Arial" charset="0"/>
              <a:buChar char="•"/>
              <a:defRPr/>
            </a:pPr>
            <a:r>
              <a:rPr lang="zh-TW" altLang="en-US" sz="1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當回到室溫下大部分的氣體均可排出，唯獨水氣難以排出，因此使用</a:t>
            </a:r>
            <a:r>
              <a:rPr lang="en-US" altLang="zh-TW" sz="1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heater</a:t>
            </a:r>
            <a:r>
              <a:rPr lang="zh-TW" altLang="en-US" sz="1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加熱加快排出水氣</a:t>
            </a:r>
            <a:endParaRPr lang="en-US" altLang="zh-TW" sz="16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zh-TW" altLang="en-US" sz="1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再使用</a:t>
            </a:r>
            <a:r>
              <a:rPr lang="en-US" altLang="zh-TW" sz="1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 purge &amp; pump down</a:t>
            </a:r>
            <a:endParaRPr lang="zh-TW" altLang="en-US" sz="16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0" lang="en-US" altLang="zh-TW" sz="16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078" y="4286244"/>
            <a:ext cx="3618761" cy="23925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4308128"/>
            <a:ext cx="3535219" cy="237070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149" y="4941168"/>
            <a:ext cx="1893936" cy="17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1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pic>
        <p:nvPicPr>
          <p:cNvPr id="5" name="Picture 4" descr="F:\E500\E500 all-1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" y="3192214"/>
            <a:ext cx="8784976" cy="36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0648"/>
            <a:ext cx="5688632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WB 4\新資料夾 (3)\PHOTO-11.PC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508437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6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876800" y="0"/>
            <a:ext cx="914400" cy="9906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197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019800" y="152400"/>
            <a:ext cx="1066800" cy="8382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198" name="AutoShape 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086600" y="228600"/>
            <a:ext cx="990600" cy="7620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199" name="AutoShape 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29600" y="0"/>
            <a:ext cx="914400" cy="99060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25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Rectangle 5"/>
          <p:cNvSpPr>
            <a:spLocks noChangeArrowheads="1"/>
          </p:cNvSpPr>
          <p:nvPr/>
        </p:nvSpPr>
        <p:spPr bwMode="auto">
          <a:xfrm>
            <a:off x="1979613" y="333375"/>
            <a:ext cx="52562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3600" b="1" dirty="0">
                <a:solidFill>
                  <a:srgbClr val="D00600"/>
                </a:solidFill>
              </a:rPr>
              <a:t>VIISION-200</a:t>
            </a:r>
            <a:r>
              <a:rPr kumimoji="0" lang="zh-TW" altLang="en-US" sz="3600" b="1" dirty="0">
                <a:solidFill>
                  <a:srgbClr val="D00600"/>
                </a:solidFill>
              </a:rPr>
              <a:t>機台架構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251458" y="1006328"/>
            <a:ext cx="8712521" cy="5236046"/>
            <a:chOff x="107950" y="857250"/>
            <a:chExt cx="9217025" cy="5372100"/>
          </a:xfrm>
        </p:grpSpPr>
        <p:sp>
          <p:nvSpPr>
            <p:cNvPr id="24578" name="Rectangle 3"/>
            <p:cNvSpPr>
              <a:spLocks noChangeArrowheads="1"/>
            </p:cNvSpPr>
            <p:nvPr/>
          </p:nvSpPr>
          <p:spPr bwMode="auto">
            <a:xfrm rot="5400000">
              <a:off x="7543006" y="1994694"/>
              <a:ext cx="1111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24579" name="Rectangle 4"/>
            <p:cNvSpPr>
              <a:spLocks noChangeArrowheads="1"/>
            </p:cNvSpPr>
            <p:nvPr/>
          </p:nvSpPr>
          <p:spPr bwMode="auto">
            <a:xfrm rot="5400000">
              <a:off x="7523956" y="1972470"/>
              <a:ext cx="9525" cy="11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grpSp>
          <p:nvGrpSpPr>
            <p:cNvPr id="24580" name="Group 5"/>
            <p:cNvGrpSpPr>
              <a:grpSpLocks/>
            </p:cNvGrpSpPr>
            <p:nvPr/>
          </p:nvGrpSpPr>
          <p:grpSpPr bwMode="auto">
            <a:xfrm>
              <a:off x="693738" y="857250"/>
              <a:ext cx="8631237" cy="5372100"/>
              <a:chOff x="323" y="612"/>
              <a:chExt cx="5161" cy="3114"/>
            </a:xfrm>
          </p:grpSpPr>
          <p:sp>
            <p:nvSpPr>
              <p:cNvPr id="24590" name="Rectangle 6"/>
              <p:cNvSpPr>
                <a:spLocks noChangeArrowheads="1"/>
              </p:cNvSpPr>
              <p:nvPr/>
            </p:nvSpPr>
            <p:spPr bwMode="auto">
              <a:xfrm rot="5400000">
                <a:off x="3070" y="2398"/>
                <a:ext cx="41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grpSp>
            <p:nvGrpSpPr>
              <p:cNvPr id="24591" name="Group 7"/>
              <p:cNvGrpSpPr>
                <a:grpSpLocks noChangeAspect="1"/>
              </p:cNvGrpSpPr>
              <p:nvPr/>
            </p:nvGrpSpPr>
            <p:grpSpPr bwMode="auto">
              <a:xfrm>
                <a:off x="323" y="957"/>
                <a:ext cx="3893" cy="2422"/>
                <a:chOff x="1268" y="1017"/>
                <a:chExt cx="3544" cy="2205"/>
              </a:xfrm>
            </p:grpSpPr>
            <p:sp>
              <p:nvSpPr>
                <p:cNvPr id="24611" name="Rectangle 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280" y="1005"/>
                  <a:ext cx="1944" cy="1968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12" name="Line 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4290" y="1742"/>
                  <a:ext cx="28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13" name="Rectangle 1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03" y="1349"/>
                  <a:ext cx="281" cy="479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14" name="Rectangle 1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821" y="1845"/>
                  <a:ext cx="1081" cy="900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15" name="Freeform 12"/>
                <p:cNvSpPr>
                  <a:spLocks noChangeAspect="1"/>
                </p:cNvSpPr>
                <p:nvPr/>
              </p:nvSpPr>
              <p:spPr bwMode="auto">
                <a:xfrm rot="5400000">
                  <a:off x="3858" y="2178"/>
                  <a:ext cx="990" cy="216"/>
                </a:xfrm>
                <a:custGeom>
                  <a:avLst/>
                  <a:gdLst>
                    <a:gd name="T0" fmla="*/ 783 w 1980"/>
                    <a:gd name="T1" fmla="*/ 0 h 433"/>
                    <a:gd name="T2" fmla="*/ 0 w 1980"/>
                    <a:gd name="T3" fmla="*/ 0 h 433"/>
                    <a:gd name="T4" fmla="*/ 0 w 1980"/>
                    <a:gd name="T5" fmla="*/ 216 h 433"/>
                    <a:gd name="T6" fmla="*/ 990 w 1980"/>
                    <a:gd name="T7" fmla="*/ 216 h 433"/>
                    <a:gd name="T8" fmla="*/ 990 w 1980"/>
                    <a:gd name="T9" fmla="*/ 0 h 433"/>
                    <a:gd name="T10" fmla="*/ 855 w 1980"/>
                    <a:gd name="T11" fmla="*/ 0 h 43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980" h="433">
                      <a:moveTo>
                        <a:pt x="1565" y="0"/>
                      </a:moveTo>
                      <a:lnTo>
                        <a:pt x="0" y="0"/>
                      </a:lnTo>
                      <a:lnTo>
                        <a:pt x="0" y="433"/>
                      </a:lnTo>
                      <a:lnTo>
                        <a:pt x="1980" y="433"/>
                      </a:lnTo>
                      <a:lnTo>
                        <a:pt x="1980" y="0"/>
                      </a:lnTo>
                      <a:lnTo>
                        <a:pt x="1709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16" name="Freeform 13"/>
                <p:cNvSpPr>
                  <a:spLocks noChangeAspect="1"/>
                </p:cNvSpPr>
                <p:nvPr/>
              </p:nvSpPr>
              <p:spPr bwMode="auto">
                <a:xfrm rot="5400000">
                  <a:off x="3488" y="2630"/>
                  <a:ext cx="56" cy="507"/>
                </a:xfrm>
                <a:custGeom>
                  <a:avLst/>
                  <a:gdLst>
                    <a:gd name="T0" fmla="*/ 0 w 113"/>
                    <a:gd name="T1" fmla="*/ 507 h 1014"/>
                    <a:gd name="T2" fmla="*/ 56 w 113"/>
                    <a:gd name="T3" fmla="*/ 507 h 1014"/>
                    <a:gd name="T4" fmla="*/ 56 w 113"/>
                    <a:gd name="T5" fmla="*/ 0 h 101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13" h="1014">
                      <a:moveTo>
                        <a:pt x="0" y="1014"/>
                      </a:moveTo>
                      <a:lnTo>
                        <a:pt x="113" y="1014"/>
                      </a:lnTo>
                      <a:lnTo>
                        <a:pt x="113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17" name="Freeform 14"/>
                <p:cNvSpPr>
                  <a:spLocks noChangeAspect="1"/>
                </p:cNvSpPr>
                <p:nvPr/>
              </p:nvSpPr>
              <p:spPr bwMode="auto">
                <a:xfrm rot="5400000">
                  <a:off x="3686" y="2461"/>
                  <a:ext cx="338" cy="1128"/>
                </a:xfrm>
                <a:custGeom>
                  <a:avLst/>
                  <a:gdLst>
                    <a:gd name="T0" fmla="*/ 338 w 676"/>
                    <a:gd name="T1" fmla="*/ 0 h 2255"/>
                    <a:gd name="T2" fmla="*/ 338 w 676"/>
                    <a:gd name="T3" fmla="*/ 114 h 2255"/>
                    <a:gd name="T4" fmla="*/ 28 w 676"/>
                    <a:gd name="T5" fmla="*/ 114 h 2255"/>
                    <a:gd name="T6" fmla="*/ 28 w 676"/>
                    <a:gd name="T7" fmla="*/ 1128 h 2255"/>
                    <a:gd name="T8" fmla="*/ 0 w 676"/>
                    <a:gd name="T9" fmla="*/ 1128 h 22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76" h="2255">
                      <a:moveTo>
                        <a:pt x="676" y="0"/>
                      </a:moveTo>
                      <a:lnTo>
                        <a:pt x="676" y="227"/>
                      </a:lnTo>
                      <a:lnTo>
                        <a:pt x="55" y="227"/>
                      </a:lnTo>
                      <a:lnTo>
                        <a:pt x="55" y="2255"/>
                      </a:lnTo>
                      <a:lnTo>
                        <a:pt x="0" y="2255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18" name="Rectangle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077" y="1882"/>
                  <a:ext cx="1133" cy="816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19" name="Rectangl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111" y="1912"/>
                  <a:ext cx="1070" cy="755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20" name="Rectangl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179" y="2250"/>
                  <a:ext cx="1070" cy="28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21" name="Freeform 18"/>
                <p:cNvSpPr>
                  <a:spLocks noChangeAspect="1"/>
                </p:cNvSpPr>
                <p:nvPr/>
              </p:nvSpPr>
              <p:spPr bwMode="auto">
                <a:xfrm rot="5400000">
                  <a:off x="4107" y="2151"/>
                  <a:ext cx="957" cy="227"/>
                </a:xfrm>
                <a:custGeom>
                  <a:avLst/>
                  <a:gdLst>
                    <a:gd name="T0" fmla="*/ 0 w 1915"/>
                    <a:gd name="T1" fmla="*/ 0 h 454"/>
                    <a:gd name="T2" fmla="*/ 0 w 1915"/>
                    <a:gd name="T3" fmla="*/ 201 h 454"/>
                    <a:gd name="T4" fmla="*/ 0 w 1915"/>
                    <a:gd name="T5" fmla="*/ 208 h 454"/>
                    <a:gd name="T6" fmla="*/ 4 w 1915"/>
                    <a:gd name="T7" fmla="*/ 214 h 454"/>
                    <a:gd name="T8" fmla="*/ 10 w 1915"/>
                    <a:gd name="T9" fmla="*/ 219 h 454"/>
                    <a:gd name="T10" fmla="*/ 20 w 1915"/>
                    <a:gd name="T11" fmla="*/ 224 h 454"/>
                    <a:gd name="T12" fmla="*/ 31 w 1915"/>
                    <a:gd name="T13" fmla="*/ 226 h 454"/>
                    <a:gd name="T14" fmla="*/ 44 w 1915"/>
                    <a:gd name="T15" fmla="*/ 227 h 454"/>
                    <a:gd name="T16" fmla="*/ 56 w 1915"/>
                    <a:gd name="T17" fmla="*/ 226 h 454"/>
                    <a:gd name="T18" fmla="*/ 957 w 1915"/>
                    <a:gd name="T19" fmla="*/ 226 h 4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15" h="454">
                      <a:moveTo>
                        <a:pt x="0" y="0"/>
                      </a:moveTo>
                      <a:lnTo>
                        <a:pt x="0" y="402"/>
                      </a:lnTo>
                      <a:lnTo>
                        <a:pt x="0" y="415"/>
                      </a:lnTo>
                      <a:lnTo>
                        <a:pt x="8" y="427"/>
                      </a:lnTo>
                      <a:lnTo>
                        <a:pt x="21" y="438"/>
                      </a:lnTo>
                      <a:lnTo>
                        <a:pt x="40" y="448"/>
                      </a:lnTo>
                      <a:lnTo>
                        <a:pt x="63" y="452"/>
                      </a:lnTo>
                      <a:lnTo>
                        <a:pt x="88" y="454"/>
                      </a:lnTo>
                      <a:lnTo>
                        <a:pt x="113" y="452"/>
                      </a:lnTo>
                      <a:lnTo>
                        <a:pt x="1915" y="452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22" name="Freeform 19"/>
                <p:cNvSpPr>
                  <a:spLocks noChangeAspect="1"/>
                </p:cNvSpPr>
                <p:nvPr/>
              </p:nvSpPr>
              <p:spPr bwMode="auto">
                <a:xfrm rot="5400000">
                  <a:off x="4122" y="2194"/>
                  <a:ext cx="929" cy="226"/>
                </a:xfrm>
                <a:custGeom>
                  <a:avLst/>
                  <a:gdLst>
                    <a:gd name="T0" fmla="*/ 929 w 1860"/>
                    <a:gd name="T1" fmla="*/ 0 h 452"/>
                    <a:gd name="T2" fmla="*/ 929 w 1860"/>
                    <a:gd name="T3" fmla="*/ 200 h 452"/>
                    <a:gd name="T4" fmla="*/ 929 w 1860"/>
                    <a:gd name="T5" fmla="*/ 206 h 452"/>
                    <a:gd name="T6" fmla="*/ 926 w 1860"/>
                    <a:gd name="T7" fmla="*/ 213 h 452"/>
                    <a:gd name="T8" fmla="*/ 919 w 1860"/>
                    <a:gd name="T9" fmla="*/ 218 h 452"/>
                    <a:gd name="T10" fmla="*/ 910 w 1860"/>
                    <a:gd name="T11" fmla="*/ 222 h 452"/>
                    <a:gd name="T12" fmla="*/ 898 w 1860"/>
                    <a:gd name="T13" fmla="*/ 225 h 452"/>
                    <a:gd name="T14" fmla="*/ 887 w 1860"/>
                    <a:gd name="T15" fmla="*/ 226 h 452"/>
                    <a:gd name="T16" fmla="*/ 874 w 1860"/>
                    <a:gd name="T17" fmla="*/ 225 h 452"/>
                    <a:gd name="T18" fmla="*/ 0 w 1860"/>
                    <a:gd name="T19" fmla="*/ 225 h 4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60" h="452">
                      <a:moveTo>
                        <a:pt x="1860" y="0"/>
                      </a:moveTo>
                      <a:lnTo>
                        <a:pt x="1860" y="400"/>
                      </a:lnTo>
                      <a:lnTo>
                        <a:pt x="1860" y="411"/>
                      </a:lnTo>
                      <a:lnTo>
                        <a:pt x="1854" y="425"/>
                      </a:lnTo>
                      <a:lnTo>
                        <a:pt x="1840" y="436"/>
                      </a:lnTo>
                      <a:lnTo>
                        <a:pt x="1821" y="444"/>
                      </a:lnTo>
                      <a:lnTo>
                        <a:pt x="1798" y="450"/>
                      </a:lnTo>
                      <a:lnTo>
                        <a:pt x="1775" y="452"/>
                      </a:lnTo>
                      <a:lnTo>
                        <a:pt x="1750" y="450"/>
                      </a:lnTo>
                      <a:lnTo>
                        <a:pt x="0" y="45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23" name="Freeform 20"/>
                <p:cNvSpPr>
                  <a:spLocks noChangeAspect="1"/>
                </p:cNvSpPr>
                <p:nvPr/>
              </p:nvSpPr>
              <p:spPr bwMode="auto">
                <a:xfrm rot="5400000">
                  <a:off x="4446" y="1870"/>
                  <a:ext cx="282" cy="226"/>
                </a:xfrm>
                <a:custGeom>
                  <a:avLst/>
                  <a:gdLst>
                    <a:gd name="T0" fmla="*/ 282 w 565"/>
                    <a:gd name="T1" fmla="*/ 72 h 452"/>
                    <a:gd name="T2" fmla="*/ 280 w 565"/>
                    <a:gd name="T3" fmla="*/ 56 h 452"/>
                    <a:gd name="T4" fmla="*/ 275 w 565"/>
                    <a:gd name="T5" fmla="*/ 42 h 452"/>
                    <a:gd name="T6" fmla="*/ 266 w 565"/>
                    <a:gd name="T7" fmla="*/ 27 h 452"/>
                    <a:gd name="T8" fmla="*/ 254 w 565"/>
                    <a:gd name="T9" fmla="*/ 17 h 452"/>
                    <a:gd name="T10" fmla="*/ 241 w 565"/>
                    <a:gd name="T11" fmla="*/ 8 h 452"/>
                    <a:gd name="T12" fmla="*/ 226 w 565"/>
                    <a:gd name="T13" fmla="*/ 2 h 452"/>
                    <a:gd name="T14" fmla="*/ 210 w 565"/>
                    <a:gd name="T15" fmla="*/ 0 h 452"/>
                    <a:gd name="T16" fmla="*/ 72 w 565"/>
                    <a:gd name="T17" fmla="*/ 0 h 452"/>
                    <a:gd name="T18" fmla="*/ 57 w 565"/>
                    <a:gd name="T19" fmla="*/ 2 h 452"/>
                    <a:gd name="T20" fmla="*/ 41 w 565"/>
                    <a:gd name="T21" fmla="*/ 8 h 452"/>
                    <a:gd name="T22" fmla="*/ 28 w 565"/>
                    <a:gd name="T23" fmla="*/ 17 h 452"/>
                    <a:gd name="T24" fmla="*/ 16 w 565"/>
                    <a:gd name="T25" fmla="*/ 27 h 452"/>
                    <a:gd name="T26" fmla="*/ 8 w 565"/>
                    <a:gd name="T27" fmla="*/ 42 h 452"/>
                    <a:gd name="T28" fmla="*/ 2 w 565"/>
                    <a:gd name="T29" fmla="*/ 56 h 452"/>
                    <a:gd name="T30" fmla="*/ 0 w 565"/>
                    <a:gd name="T31" fmla="*/ 72 h 452"/>
                    <a:gd name="T32" fmla="*/ 0 w 565"/>
                    <a:gd name="T33" fmla="*/ 154 h 452"/>
                    <a:gd name="T34" fmla="*/ 2 w 565"/>
                    <a:gd name="T35" fmla="*/ 169 h 452"/>
                    <a:gd name="T36" fmla="*/ 8 w 565"/>
                    <a:gd name="T37" fmla="*/ 185 h 452"/>
                    <a:gd name="T38" fmla="*/ 16 w 565"/>
                    <a:gd name="T39" fmla="*/ 199 h 452"/>
                    <a:gd name="T40" fmla="*/ 28 w 565"/>
                    <a:gd name="T41" fmla="*/ 210 h 452"/>
                    <a:gd name="T42" fmla="*/ 41 w 565"/>
                    <a:gd name="T43" fmla="*/ 218 h 452"/>
                    <a:gd name="T44" fmla="*/ 57 w 565"/>
                    <a:gd name="T45" fmla="*/ 224 h 452"/>
                    <a:gd name="T46" fmla="*/ 72 w 565"/>
                    <a:gd name="T47" fmla="*/ 226 h 452"/>
                    <a:gd name="T48" fmla="*/ 210 w 565"/>
                    <a:gd name="T49" fmla="*/ 226 h 452"/>
                    <a:gd name="T50" fmla="*/ 226 w 565"/>
                    <a:gd name="T51" fmla="*/ 224 h 452"/>
                    <a:gd name="T52" fmla="*/ 241 w 565"/>
                    <a:gd name="T53" fmla="*/ 218 h 452"/>
                    <a:gd name="T54" fmla="*/ 254 w 565"/>
                    <a:gd name="T55" fmla="*/ 210 h 452"/>
                    <a:gd name="T56" fmla="*/ 266 w 565"/>
                    <a:gd name="T57" fmla="*/ 199 h 452"/>
                    <a:gd name="T58" fmla="*/ 275 w 565"/>
                    <a:gd name="T59" fmla="*/ 185 h 452"/>
                    <a:gd name="T60" fmla="*/ 280 w 565"/>
                    <a:gd name="T61" fmla="*/ 169 h 452"/>
                    <a:gd name="T62" fmla="*/ 282 w 565"/>
                    <a:gd name="T63" fmla="*/ 154 h 452"/>
                    <a:gd name="T64" fmla="*/ 282 w 565"/>
                    <a:gd name="T65" fmla="*/ 72 h 45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565" h="452">
                      <a:moveTo>
                        <a:pt x="565" y="144"/>
                      </a:moveTo>
                      <a:lnTo>
                        <a:pt x="561" y="112"/>
                      </a:lnTo>
                      <a:lnTo>
                        <a:pt x="550" y="83"/>
                      </a:lnTo>
                      <a:lnTo>
                        <a:pt x="532" y="54"/>
                      </a:lnTo>
                      <a:lnTo>
                        <a:pt x="509" y="33"/>
                      </a:lnTo>
                      <a:lnTo>
                        <a:pt x="482" y="16"/>
                      </a:lnTo>
                      <a:lnTo>
                        <a:pt x="452" y="4"/>
                      </a:lnTo>
                      <a:lnTo>
                        <a:pt x="421" y="0"/>
                      </a:lnTo>
                      <a:lnTo>
                        <a:pt x="144" y="0"/>
                      </a:lnTo>
                      <a:lnTo>
                        <a:pt x="114" y="4"/>
                      </a:lnTo>
                      <a:lnTo>
                        <a:pt x="83" y="16"/>
                      </a:lnTo>
                      <a:lnTo>
                        <a:pt x="56" y="33"/>
                      </a:lnTo>
                      <a:lnTo>
                        <a:pt x="33" y="54"/>
                      </a:lnTo>
                      <a:lnTo>
                        <a:pt x="16" y="83"/>
                      </a:lnTo>
                      <a:lnTo>
                        <a:pt x="4" y="112"/>
                      </a:lnTo>
                      <a:lnTo>
                        <a:pt x="0" y="144"/>
                      </a:lnTo>
                      <a:lnTo>
                        <a:pt x="0" y="308"/>
                      </a:lnTo>
                      <a:lnTo>
                        <a:pt x="4" y="338"/>
                      </a:lnTo>
                      <a:lnTo>
                        <a:pt x="16" y="369"/>
                      </a:lnTo>
                      <a:lnTo>
                        <a:pt x="33" y="398"/>
                      </a:lnTo>
                      <a:lnTo>
                        <a:pt x="56" y="419"/>
                      </a:lnTo>
                      <a:lnTo>
                        <a:pt x="83" y="436"/>
                      </a:lnTo>
                      <a:lnTo>
                        <a:pt x="114" y="448"/>
                      </a:lnTo>
                      <a:lnTo>
                        <a:pt x="144" y="452"/>
                      </a:lnTo>
                      <a:lnTo>
                        <a:pt x="421" y="452"/>
                      </a:lnTo>
                      <a:lnTo>
                        <a:pt x="452" y="448"/>
                      </a:lnTo>
                      <a:lnTo>
                        <a:pt x="482" y="436"/>
                      </a:lnTo>
                      <a:lnTo>
                        <a:pt x="509" y="419"/>
                      </a:lnTo>
                      <a:lnTo>
                        <a:pt x="532" y="398"/>
                      </a:lnTo>
                      <a:lnTo>
                        <a:pt x="550" y="369"/>
                      </a:lnTo>
                      <a:lnTo>
                        <a:pt x="561" y="338"/>
                      </a:lnTo>
                      <a:lnTo>
                        <a:pt x="565" y="308"/>
                      </a:lnTo>
                      <a:lnTo>
                        <a:pt x="565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24" name="Freeform 21"/>
                <p:cNvSpPr>
                  <a:spLocks noChangeAspect="1"/>
                </p:cNvSpPr>
                <p:nvPr/>
              </p:nvSpPr>
              <p:spPr bwMode="auto">
                <a:xfrm rot="5400000">
                  <a:off x="4503" y="1899"/>
                  <a:ext cx="171" cy="172"/>
                </a:xfrm>
                <a:custGeom>
                  <a:avLst/>
                  <a:gdLst>
                    <a:gd name="T0" fmla="*/ 86 w 342"/>
                    <a:gd name="T1" fmla="*/ 172 h 344"/>
                    <a:gd name="T2" fmla="*/ 67 w 342"/>
                    <a:gd name="T3" fmla="*/ 171 h 344"/>
                    <a:gd name="T4" fmla="*/ 50 w 342"/>
                    <a:gd name="T5" fmla="*/ 166 h 344"/>
                    <a:gd name="T6" fmla="*/ 35 w 342"/>
                    <a:gd name="T7" fmla="*/ 156 h 344"/>
                    <a:gd name="T8" fmla="*/ 21 w 342"/>
                    <a:gd name="T9" fmla="*/ 144 h 344"/>
                    <a:gd name="T10" fmla="*/ 11 w 342"/>
                    <a:gd name="T11" fmla="*/ 130 h 344"/>
                    <a:gd name="T12" fmla="*/ 3 w 342"/>
                    <a:gd name="T13" fmla="*/ 113 h 344"/>
                    <a:gd name="T14" fmla="*/ 0 w 342"/>
                    <a:gd name="T15" fmla="*/ 95 h 344"/>
                    <a:gd name="T16" fmla="*/ 0 w 342"/>
                    <a:gd name="T17" fmla="*/ 77 h 344"/>
                    <a:gd name="T18" fmla="*/ 3 w 342"/>
                    <a:gd name="T19" fmla="*/ 60 h 344"/>
                    <a:gd name="T20" fmla="*/ 11 w 342"/>
                    <a:gd name="T21" fmla="*/ 44 h 344"/>
                    <a:gd name="T22" fmla="*/ 21 w 342"/>
                    <a:gd name="T23" fmla="*/ 29 h 344"/>
                    <a:gd name="T24" fmla="*/ 35 w 342"/>
                    <a:gd name="T25" fmla="*/ 17 h 344"/>
                    <a:gd name="T26" fmla="*/ 50 w 342"/>
                    <a:gd name="T27" fmla="*/ 8 h 344"/>
                    <a:gd name="T28" fmla="*/ 67 w 342"/>
                    <a:gd name="T29" fmla="*/ 2 h 344"/>
                    <a:gd name="T30" fmla="*/ 86 w 342"/>
                    <a:gd name="T31" fmla="*/ 0 h 344"/>
                    <a:gd name="T32" fmla="*/ 103 w 342"/>
                    <a:gd name="T33" fmla="*/ 2 h 344"/>
                    <a:gd name="T34" fmla="*/ 120 w 342"/>
                    <a:gd name="T35" fmla="*/ 8 h 344"/>
                    <a:gd name="T36" fmla="*/ 136 w 342"/>
                    <a:gd name="T37" fmla="*/ 17 h 344"/>
                    <a:gd name="T38" fmla="*/ 150 w 342"/>
                    <a:gd name="T39" fmla="*/ 29 h 344"/>
                    <a:gd name="T40" fmla="*/ 160 w 342"/>
                    <a:gd name="T41" fmla="*/ 44 h 344"/>
                    <a:gd name="T42" fmla="*/ 167 w 342"/>
                    <a:gd name="T43" fmla="*/ 60 h 344"/>
                    <a:gd name="T44" fmla="*/ 171 w 342"/>
                    <a:gd name="T45" fmla="*/ 77 h 344"/>
                    <a:gd name="T46" fmla="*/ 171 w 342"/>
                    <a:gd name="T47" fmla="*/ 95 h 344"/>
                    <a:gd name="T48" fmla="*/ 167 w 342"/>
                    <a:gd name="T49" fmla="*/ 113 h 344"/>
                    <a:gd name="T50" fmla="*/ 160 w 342"/>
                    <a:gd name="T51" fmla="*/ 130 h 344"/>
                    <a:gd name="T52" fmla="*/ 150 w 342"/>
                    <a:gd name="T53" fmla="*/ 144 h 344"/>
                    <a:gd name="T54" fmla="*/ 136 w 342"/>
                    <a:gd name="T55" fmla="*/ 156 h 344"/>
                    <a:gd name="T56" fmla="*/ 120 w 342"/>
                    <a:gd name="T57" fmla="*/ 166 h 344"/>
                    <a:gd name="T58" fmla="*/ 103 w 342"/>
                    <a:gd name="T59" fmla="*/ 171 h 344"/>
                    <a:gd name="T60" fmla="*/ 86 w 342"/>
                    <a:gd name="T61" fmla="*/ 172 h 34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342" h="344">
                      <a:moveTo>
                        <a:pt x="171" y="344"/>
                      </a:moveTo>
                      <a:lnTo>
                        <a:pt x="134" y="342"/>
                      </a:lnTo>
                      <a:lnTo>
                        <a:pt x="100" y="331"/>
                      </a:lnTo>
                      <a:lnTo>
                        <a:pt x="69" y="311"/>
                      </a:lnTo>
                      <a:lnTo>
                        <a:pt x="42" y="288"/>
                      </a:lnTo>
                      <a:lnTo>
                        <a:pt x="21" y="260"/>
                      </a:lnTo>
                      <a:lnTo>
                        <a:pt x="5" y="225"/>
                      </a:lnTo>
                      <a:lnTo>
                        <a:pt x="0" y="190"/>
                      </a:lnTo>
                      <a:lnTo>
                        <a:pt x="0" y="154"/>
                      </a:lnTo>
                      <a:lnTo>
                        <a:pt x="5" y="119"/>
                      </a:lnTo>
                      <a:lnTo>
                        <a:pt x="21" y="87"/>
                      </a:lnTo>
                      <a:lnTo>
                        <a:pt x="42" y="58"/>
                      </a:lnTo>
                      <a:lnTo>
                        <a:pt x="69" y="33"/>
                      </a:lnTo>
                      <a:lnTo>
                        <a:pt x="100" y="16"/>
                      </a:lnTo>
                      <a:lnTo>
                        <a:pt x="134" y="4"/>
                      </a:lnTo>
                      <a:lnTo>
                        <a:pt x="171" y="0"/>
                      </a:lnTo>
                      <a:lnTo>
                        <a:pt x="205" y="4"/>
                      </a:lnTo>
                      <a:lnTo>
                        <a:pt x="240" y="16"/>
                      </a:lnTo>
                      <a:lnTo>
                        <a:pt x="272" y="33"/>
                      </a:lnTo>
                      <a:lnTo>
                        <a:pt x="299" y="58"/>
                      </a:lnTo>
                      <a:lnTo>
                        <a:pt x="320" y="87"/>
                      </a:lnTo>
                      <a:lnTo>
                        <a:pt x="334" y="119"/>
                      </a:lnTo>
                      <a:lnTo>
                        <a:pt x="342" y="154"/>
                      </a:lnTo>
                      <a:lnTo>
                        <a:pt x="342" y="190"/>
                      </a:lnTo>
                      <a:lnTo>
                        <a:pt x="334" y="225"/>
                      </a:lnTo>
                      <a:lnTo>
                        <a:pt x="320" y="260"/>
                      </a:lnTo>
                      <a:lnTo>
                        <a:pt x="299" y="288"/>
                      </a:lnTo>
                      <a:lnTo>
                        <a:pt x="272" y="311"/>
                      </a:lnTo>
                      <a:lnTo>
                        <a:pt x="240" y="331"/>
                      </a:lnTo>
                      <a:lnTo>
                        <a:pt x="205" y="342"/>
                      </a:lnTo>
                      <a:lnTo>
                        <a:pt x="171" y="3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25" name="Freeform 22"/>
                <p:cNvSpPr>
                  <a:spLocks noChangeAspect="1"/>
                </p:cNvSpPr>
                <p:nvPr/>
              </p:nvSpPr>
              <p:spPr bwMode="auto">
                <a:xfrm rot="5400000">
                  <a:off x="4494" y="1914"/>
                  <a:ext cx="198" cy="137"/>
                </a:xfrm>
                <a:custGeom>
                  <a:avLst/>
                  <a:gdLst>
                    <a:gd name="T0" fmla="*/ 0 w 396"/>
                    <a:gd name="T1" fmla="*/ 137 h 275"/>
                    <a:gd name="T2" fmla="*/ 0 w 396"/>
                    <a:gd name="T3" fmla="*/ 45 h 275"/>
                    <a:gd name="T4" fmla="*/ 2 w 396"/>
                    <a:gd name="T5" fmla="*/ 33 h 275"/>
                    <a:gd name="T6" fmla="*/ 8 w 396"/>
                    <a:gd name="T7" fmla="*/ 23 h 275"/>
                    <a:gd name="T8" fmla="*/ 16 w 396"/>
                    <a:gd name="T9" fmla="*/ 13 h 275"/>
                    <a:gd name="T10" fmla="*/ 27 w 396"/>
                    <a:gd name="T11" fmla="*/ 6 h 275"/>
                    <a:gd name="T12" fmla="*/ 40 w 396"/>
                    <a:gd name="T13" fmla="*/ 1 h 275"/>
                    <a:gd name="T14" fmla="*/ 53 w 396"/>
                    <a:gd name="T15" fmla="*/ 0 h 275"/>
                    <a:gd name="T16" fmla="*/ 159 w 396"/>
                    <a:gd name="T17" fmla="*/ 0 h 275"/>
                    <a:gd name="T18" fmla="*/ 168 w 396"/>
                    <a:gd name="T19" fmla="*/ 1 h 275"/>
                    <a:gd name="T20" fmla="*/ 178 w 396"/>
                    <a:gd name="T21" fmla="*/ 6 h 275"/>
                    <a:gd name="T22" fmla="*/ 187 w 396"/>
                    <a:gd name="T23" fmla="*/ 13 h 275"/>
                    <a:gd name="T24" fmla="*/ 192 w 396"/>
                    <a:gd name="T25" fmla="*/ 23 h 275"/>
                    <a:gd name="T26" fmla="*/ 196 w 396"/>
                    <a:gd name="T27" fmla="*/ 33 h 275"/>
                    <a:gd name="T28" fmla="*/ 198 w 396"/>
                    <a:gd name="T29" fmla="*/ 45 h 275"/>
                    <a:gd name="T30" fmla="*/ 198 w 396"/>
                    <a:gd name="T31" fmla="*/ 137 h 275"/>
                    <a:gd name="T32" fmla="*/ 0 w 396"/>
                    <a:gd name="T33" fmla="*/ 137 h 27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396" h="275">
                      <a:moveTo>
                        <a:pt x="0" y="275"/>
                      </a:moveTo>
                      <a:lnTo>
                        <a:pt x="0" y="90"/>
                      </a:lnTo>
                      <a:lnTo>
                        <a:pt x="4" y="67"/>
                      </a:lnTo>
                      <a:lnTo>
                        <a:pt x="15" y="46"/>
                      </a:lnTo>
                      <a:lnTo>
                        <a:pt x="31" y="27"/>
                      </a:lnTo>
                      <a:lnTo>
                        <a:pt x="54" y="12"/>
                      </a:lnTo>
                      <a:lnTo>
                        <a:pt x="79" y="2"/>
                      </a:lnTo>
                      <a:lnTo>
                        <a:pt x="106" y="0"/>
                      </a:lnTo>
                      <a:lnTo>
                        <a:pt x="317" y="0"/>
                      </a:lnTo>
                      <a:lnTo>
                        <a:pt x="336" y="2"/>
                      </a:lnTo>
                      <a:lnTo>
                        <a:pt x="355" y="12"/>
                      </a:lnTo>
                      <a:lnTo>
                        <a:pt x="373" y="27"/>
                      </a:lnTo>
                      <a:lnTo>
                        <a:pt x="384" y="46"/>
                      </a:lnTo>
                      <a:lnTo>
                        <a:pt x="392" y="67"/>
                      </a:lnTo>
                      <a:lnTo>
                        <a:pt x="396" y="90"/>
                      </a:lnTo>
                      <a:lnTo>
                        <a:pt x="396" y="275"/>
                      </a:lnTo>
                      <a:lnTo>
                        <a:pt x="0" y="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26" name="Freeform 23"/>
                <p:cNvSpPr>
                  <a:spLocks noChangeAspect="1"/>
                </p:cNvSpPr>
                <p:nvPr/>
              </p:nvSpPr>
              <p:spPr bwMode="auto">
                <a:xfrm rot="5400000">
                  <a:off x="4446" y="2180"/>
                  <a:ext cx="281" cy="226"/>
                </a:xfrm>
                <a:custGeom>
                  <a:avLst/>
                  <a:gdLst>
                    <a:gd name="T0" fmla="*/ 281 w 562"/>
                    <a:gd name="T1" fmla="*/ 72 h 452"/>
                    <a:gd name="T2" fmla="*/ 280 w 562"/>
                    <a:gd name="T3" fmla="*/ 56 h 452"/>
                    <a:gd name="T4" fmla="*/ 275 w 562"/>
                    <a:gd name="T5" fmla="*/ 42 h 452"/>
                    <a:gd name="T6" fmla="*/ 266 w 562"/>
                    <a:gd name="T7" fmla="*/ 27 h 452"/>
                    <a:gd name="T8" fmla="*/ 255 w 562"/>
                    <a:gd name="T9" fmla="*/ 17 h 452"/>
                    <a:gd name="T10" fmla="*/ 241 w 562"/>
                    <a:gd name="T11" fmla="*/ 8 h 452"/>
                    <a:gd name="T12" fmla="*/ 226 w 562"/>
                    <a:gd name="T13" fmla="*/ 2 h 452"/>
                    <a:gd name="T14" fmla="*/ 209 w 562"/>
                    <a:gd name="T15" fmla="*/ 0 h 452"/>
                    <a:gd name="T16" fmla="*/ 72 w 562"/>
                    <a:gd name="T17" fmla="*/ 0 h 452"/>
                    <a:gd name="T18" fmla="*/ 56 w 562"/>
                    <a:gd name="T19" fmla="*/ 2 h 452"/>
                    <a:gd name="T20" fmla="*/ 40 w 562"/>
                    <a:gd name="T21" fmla="*/ 8 h 452"/>
                    <a:gd name="T22" fmla="*/ 27 w 562"/>
                    <a:gd name="T23" fmla="*/ 17 h 452"/>
                    <a:gd name="T24" fmla="*/ 15 w 562"/>
                    <a:gd name="T25" fmla="*/ 27 h 452"/>
                    <a:gd name="T26" fmla="*/ 7 w 562"/>
                    <a:gd name="T27" fmla="*/ 42 h 452"/>
                    <a:gd name="T28" fmla="*/ 2 w 562"/>
                    <a:gd name="T29" fmla="*/ 56 h 452"/>
                    <a:gd name="T30" fmla="*/ 0 w 562"/>
                    <a:gd name="T31" fmla="*/ 72 h 452"/>
                    <a:gd name="T32" fmla="*/ 0 w 562"/>
                    <a:gd name="T33" fmla="*/ 154 h 452"/>
                    <a:gd name="T34" fmla="*/ 2 w 562"/>
                    <a:gd name="T35" fmla="*/ 169 h 452"/>
                    <a:gd name="T36" fmla="*/ 7 w 562"/>
                    <a:gd name="T37" fmla="*/ 185 h 452"/>
                    <a:gd name="T38" fmla="*/ 15 w 562"/>
                    <a:gd name="T39" fmla="*/ 199 h 452"/>
                    <a:gd name="T40" fmla="*/ 27 w 562"/>
                    <a:gd name="T41" fmla="*/ 210 h 452"/>
                    <a:gd name="T42" fmla="*/ 40 w 562"/>
                    <a:gd name="T43" fmla="*/ 218 h 452"/>
                    <a:gd name="T44" fmla="*/ 56 w 562"/>
                    <a:gd name="T45" fmla="*/ 224 h 452"/>
                    <a:gd name="T46" fmla="*/ 72 w 562"/>
                    <a:gd name="T47" fmla="*/ 226 h 452"/>
                    <a:gd name="T48" fmla="*/ 209 w 562"/>
                    <a:gd name="T49" fmla="*/ 226 h 452"/>
                    <a:gd name="T50" fmla="*/ 226 w 562"/>
                    <a:gd name="T51" fmla="*/ 224 h 452"/>
                    <a:gd name="T52" fmla="*/ 241 w 562"/>
                    <a:gd name="T53" fmla="*/ 218 h 452"/>
                    <a:gd name="T54" fmla="*/ 255 w 562"/>
                    <a:gd name="T55" fmla="*/ 210 h 452"/>
                    <a:gd name="T56" fmla="*/ 266 w 562"/>
                    <a:gd name="T57" fmla="*/ 199 h 452"/>
                    <a:gd name="T58" fmla="*/ 275 w 562"/>
                    <a:gd name="T59" fmla="*/ 185 h 452"/>
                    <a:gd name="T60" fmla="*/ 280 w 562"/>
                    <a:gd name="T61" fmla="*/ 169 h 452"/>
                    <a:gd name="T62" fmla="*/ 281 w 562"/>
                    <a:gd name="T63" fmla="*/ 154 h 452"/>
                    <a:gd name="T64" fmla="*/ 281 w 562"/>
                    <a:gd name="T65" fmla="*/ 72 h 45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562" h="452">
                      <a:moveTo>
                        <a:pt x="562" y="144"/>
                      </a:moveTo>
                      <a:lnTo>
                        <a:pt x="559" y="112"/>
                      </a:lnTo>
                      <a:lnTo>
                        <a:pt x="549" y="83"/>
                      </a:lnTo>
                      <a:lnTo>
                        <a:pt x="532" y="54"/>
                      </a:lnTo>
                      <a:lnTo>
                        <a:pt x="509" y="33"/>
                      </a:lnTo>
                      <a:lnTo>
                        <a:pt x="482" y="16"/>
                      </a:lnTo>
                      <a:lnTo>
                        <a:pt x="451" y="4"/>
                      </a:lnTo>
                      <a:lnTo>
                        <a:pt x="418" y="0"/>
                      </a:lnTo>
                      <a:lnTo>
                        <a:pt x="144" y="0"/>
                      </a:lnTo>
                      <a:lnTo>
                        <a:pt x="111" y="4"/>
                      </a:lnTo>
                      <a:lnTo>
                        <a:pt x="80" y="16"/>
                      </a:lnTo>
                      <a:lnTo>
                        <a:pt x="54" y="33"/>
                      </a:lnTo>
                      <a:lnTo>
                        <a:pt x="30" y="54"/>
                      </a:lnTo>
                      <a:lnTo>
                        <a:pt x="13" y="83"/>
                      </a:lnTo>
                      <a:lnTo>
                        <a:pt x="4" y="112"/>
                      </a:lnTo>
                      <a:lnTo>
                        <a:pt x="0" y="144"/>
                      </a:lnTo>
                      <a:lnTo>
                        <a:pt x="0" y="308"/>
                      </a:lnTo>
                      <a:lnTo>
                        <a:pt x="4" y="338"/>
                      </a:lnTo>
                      <a:lnTo>
                        <a:pt x="13" y="369"/>
                      </a:lnTo>
                      <a:lnTo>
                        <a:pt x="30" y="398"/>
                      </a:lnTo>
                      <a:lnTo>
                        <a:pt x="54" y="419"/>
                      </a:lnTo>
                      <a:lnTo>
                        <a:pt x="80" y="436"/>
                      </a:lnTo>
                      <a:lnTo>
                        <a:pt x="111" y="448"/>
                      </a:lnTo>
                      <a:lnTo>
                        <a:pt x="144" y="452"/>
                      </a:lnTo>
                      <a:lnTo>
                        <a:pt x="418" y="452"/>
                      </a:lnTo>
                      <a:lnTo>
                        <a:pt x="451" y="448"/>
                      </a:lnTo>
                      <a:lnTo>
                        <a:pt x="482" y="436"/>
                      </a:lnTo>
                      <a:lnTo>
                        <a:pt x="509" y="419"/>
                      </a:lnTo>
                      <a:lnTo>
                        <a:pt x="532" y="398"/>
                      </a:lnTo>
                      <a:lnTo>
                        <a:pt x="549" y="369"/>
                      </a:lnTo>
                      <a:lnTo>
                        <a:pt x="559" y="338"/>
                      </a:lnTo>
                      <a:lnTo>
                        <a:pt x="562" y="308"/>
                      </a:lnTo>
                      <a:lnTo>
                        <a:pt x="562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27" name="Freeform 24"/>
                <p:cNvSpPr>
                  <a:spLocks noChangeAspect="1"/>
                </p:cNvSpPr>
                <p:nvPr/>
              </p:nvSpPr>
              <p:spPr bwMode="auto">
                <a:xfrm rot="5400000">
                  <a:off x="4503" y="2209"/>
                  <a:ext cx="171" cy="172"/>
                </a:xfrm>
                <a:custGeom>
                  <a:avLst/>
                  <a:gdLst>
                    <a:gd name="T0" fmla="*/ 85 w 344"/>
                    <a:gd name="T1" fmla="*/ 172 h 344"/>
                    <a:gd name="T2" fmla="*/ 68 w 344"/>
                    <a:gd name="T3" fmla="*/ 171 h 344"/>
                    <a:gd name="T4" fmla="*/ 51 w 344"/>
                    <a:gd name="T5" fmla="*/ 166 h 344"/>
                    <a:gd name="T6" fmla="*/ 35 w 344"/>
                    <a:gd name="T7" fmla="*/ 156 h 344"/>
                    <a:gd name="T8" fmla="*/ 22 w 344"/>
                    <a:gd name="T9" fmla="*/ 144 h 344"/>
                    <a:gd name="T10" fmla="*/ 11 w 344"/>
                    <a:gd name="T11" fmla="*/ 130 h 344"/>
                    <a:gd name="T12" fmla="*/ 4 w 344"/>
                    <a:gd name="T13" fmla="*/ 113 h 344"/>
                    <a:gd name="T14" fmla="*/ 0 w 344"/>
                    <a:gd name="T15" fmla="*/ 95 h 344"/>
                    <a:gd name="T16" fmla="*/ 0 w 344"/>
                    <a:gd name="T17" fmla="*/ 77 h 344"/>
                    <a:gd name="T18" fmla="*/ 4 w 344"/>
                    <a:gd name="T19" fmla="*/ 60 h 344"/>
                    <a:gd name="T20" fmla="*/ 11 w 344"/>
                    <a:gd name="T21" fmla="*/ 44 h 344"/>
                    <a:gd name="T22" fmla="*/ 22 w 344"/>
                    <a:gd name="T23" fmla="*/ 29 h 344"/>
                    <a:gd name="T24" fmla="*/ 35 w 344"/>
                    <a:gd name="T25" fmla="*/ 17 h 344"/>
                    <a:gd name="T26" fmla="*/ 51 w 344"/>
                    <a:gd name="T27" fmla="*/ 8 h 344"/>
                    <a:gd name="T28" fmla="*/ 68 w 344"/>
                    <a:gd name="T29" fmla="*/ 2 h 344"/>
                    <a:gd name="T30" fmla="*/ 85 w 344"/>
                    <a:gd name="T31" fmla="*/ 0 h 344"/>
                    <a:gd name="T32" fmla="*/ 103 w 344"/>
                    <a:gd name="T33" fmla="*/ 2 h 344"/>
                    <a:gd name="T34" fmla="*/ 120 w 344"/>
                    <a:gd name="T35" fmla="*/ 8 h 344"/>
                    <a:gd name="T36" fmla="*/ 136 w 344"/>
                    <a:gd name="T37" fmla="*/ 17 h 344"/>
                    <a:gd name="T38" fmla="*/ 149 w 344"/>
                    <a:gd name="T39" fmla="*/ 29 h 344"/>
                    <a:gd name="T40" fmla="*/ 160 w 344"/>
                    <a:gd name="T41" fmla="*/ 44 h 344"/>
                    <a:gd name="T42" fmla="*/ 167 w 344"/>
                    <a:gd name="T43" fmla="*/ 60 h 344"/>
                    <a:gd name="T44" fmla="*/ 171 w 344"/>
                    <a:gd name="T45" fmla="*/ 77 h 344"/>
                    <a:gd name="T46" fmla="*/ 171 w 344"/>
                    <a:gd name="T47" fmla="*/ 95 h 344"/>
                    <a:gd name="T48" fmla="*/ 167 w 344"/>
                    <a:gd name="T49" fmla="*/ 113 h 344"/>
                    <a:gd name="T50" fmla="*/ 160 w 344"/>
                    <a:gd name="T51" fmla="*/ 130 h 344"/>
                    <a:gd name="T52" fmla="*/ 149 w 344"/>
                    <a:gd name="T53" fmla="*/ 144 h 344"/>
                    <a:gd name="T54" fmla="*/ 136 w 344"/>
                    <a:gd name="T55" fmla="*/ 156 h 344"/>
                    <a:gd name="T56" fmla="*/ 120 w 344"/>
                    <a:gd name="T57" fmla="*/ 166 h 344"/>
                    <a:gd name="T58" fmla="*/ 103 w 344"/>
                    <a:gd name="T59" fmla="*/ 171 h 344"/>
                    <a:gd name="T60" fmla="*/ 85 w 344"/>
                    <a:gd name="T61" fmla="*/ 172 h 34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344" h="344">
                      <a:moveTo>
                        <a:pt x="171" y="344"/>
                      </a:moveTo>
                      <a:lnTo>
                        <a:pt x="136" y="342"/>
                      </a:lnTo>
                      <a:lnTo>
                        <a:pt x="102" y="331"/>
                      </a:lnTo>
                      <a:lnTo>
                        <a:pt x="71" y="311"/>
                      </a:lnTo>
                      <a:lnTo>
                        <a:pt x="44" y="288"/>
                      </a:lnTo>
                      <a:lnTo>
                        <a:pt x="23" y="260"/>
                      </a:lnTo>
                      <a:lnTo>
                        <a:pt x="8" y="225"/>
                      </a:lnTo>
                      <a:lnTo>
                        <a:pt x="0" y="190"/>
                      </a:lnTo>
                      <a:lnTo>
                        <a:pt x="0" y="154"/>
                      </a:lnTo>
                      <a:lnTo>
                        <a:pt x="8" y="119"/>
                      </a:lnTo>
                      <a:lnTo>
                        <a:pt x="23" y="87"/>
                      </a:lnTo>
                      <a:lnTo>
                        <a:pt x="44" y="58"/>
                      </a:lnTo>
                      <a:lnTo>
                        <a:pt x="71" y="33"/>
                      </a:lnTo>
                      <a:lnTo>
                        <a:pt x="102" y="16"/>
                      </a:lnTo>
                      <a:lnTo>
                        <a:pt x="136" y="4"/>
                      </a:lnTo>
                      <a:lnTo>
                        <a:pt x="171" y="0"/>
                      </a:lnTo>
                      <a:lnTo>
                        <a:pt x="207" y="4"/>
                      </a:lnTo>
                      <a:lnTo>
                        <a:pt x="242" y="16"/>
                      </a:lnTo>
                      <a:lnTo>
                        <a:pt x="273" y="33"/>
                      </a:lnTo>
                      <a:lnTo>
                        <a:pt x="300" y="58"/>
                      </a:lnTo>
                      <a:lnTo>
                        <a:pt x="321" y="87"/>
                      </a:lnTo>
                      <a:lnTo>
                        <a:pt x="336" y="119"/>
                      </a:lnTo>
                      <a:lnTo>
                        <a:pt x="344" y="154"/>
                      </a:lnTo>
                      <a:lnTo>
                        <a:pt x="344" y="190"/>
                      </a:lnTo>
                      <a:lnTo>
                        <a:pt x="336" y="225"/>
                      </a:lnTo>
                      <a:lnTo>
                        <a:pt x="321" y="260"/>
                      </a:lnTo>
                      <a:lnTo>
                        <a:pt x="300" y="288"/>
                      </a:lnTo>
                      <a:lnTo>
                        <a:pt x="273" y="311"/>
                      </a:lnTo>
                      <a:lnTo>
                        <a:pt x="242" y="331"/>
                      </a:lnTo>
                      <a:lnTo>
                        <a:pt x="207" y="342"/>
                      </a:lnTo>
                      <a:lnTo>
                        <a:pt x="171" y="3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28" name="Freeform 25"/>
                <p:cNvSpPr>
                  <a:spLocks noChangeAspect="1"/>
                </p:cNvSpPr>
                <p:nvPr/>
              </p:nvSpPr>
              <p:spPr bwMode="auto">
                <a:xfrm rot="5400000">
                  <a:off x="4494" y="2224"/>
                  <a:ext cx="197" cy="137"/>
                </a:xfrm>
                <a:custGeom>
                  <a:avLst/>
                  <a:gdLst>
                    <a:gd name="T0" fmla="*/ 0 w 394"/>
                    <a:gd name="T1" fmla="*/ 137 h 275"/>
                    <a:gd name="T2" fmla="*/ 0 w 394"/>
                    <a:gd name="T3" fmla="*/ 45 h 275"/>
                    <a:gd name="T4" fmla="*/ 2 w 394"/>
                    <a:gd name="T5" fmla="*/ 33 h 275"/>
                    <a:gd name="T6" fmla="*/ 7 w 394"/>
                    <a:gd name="T7" fmla="*/ 23 h 275"/>
                    <a:gd name="T8" fmla="*/ 16 w 394"/>
                    <a:gd name="T9" fmla="*/ 13 h 275"/>
                    <a:gd name="T10" fmla="*/ 26 w 394"/>
                    <a:gd name="T11" fmla="*/ 6 h 275"/>
                    <a:gd name="T12" fmla="*/ 40 w 394"/>
                    <a:gd name="T13" fmla="*/ 1 h 275"/>
                    <a:gd name="T14" fmla="*/ 53 w 394"/>
                    <a:gd name="T15" fmla="*/ 0 h 275"/>
                    <a:gd name="T16" fmla="*/ 158 w 394"/>
                    <a:gd name="T17" fmla="*/ 0 h 275"/>
                    <a:gd name="T18" fmla="*/ 168 w 394"/>
                    <a:gd name="T19" fmla="*/ 1 h 275"/>
                    <a:gd name="T20" fmla="*/ 178 w 394"/>
                    <a:gd name="T21" fmla="*/ 6 h 275"/>
                    <a:gd name="T22" fmla="*/ 186 w 394"/>
                    <a:gd name="T23" fmla="*/ 13 h 275"/>
                    <a:gd name="T24" fmla="*/ 192 w 394"/>
                    <a:gd name="T25" fmla="*/ 23 h 275"/>
                    <a:gd name="T26" fmla="*/ 196 w 394"/>
                    <a:gd name="T27" fmla="*/ 33 h 275"/>
                    <a:gd name="T28" fmla="*/ 197 w 394"/>
                    <a:gd name="T29" fmla="*/ 45 h 275"/>
                    <a:gd name="T30" fmla="*/ 197 w 394"/>
                    <a:gd name="T31" fmla="*/ 137 h 275"/>
                    <a:gd name="T32" fmla="*/ 0 w 394"/>
                    <a:gd name="T33" fmla="*/ 137 h 27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394" h="275">
                      <a:moveTo>
                        <a:pt x="0" y="275"/>
                      </a:moveTo>
                      <a:lnTo>
                        <a:pt x="0" y="90"/>
                      </a:lnTo>
                      <a:lnTo>
                        <a:pt x="4" y="67"/>
                      </a:lnTo>
                      <a:lnTo>
                        <a:pt x="14" y="46"/>
                      </a:lnTo>
                      <a:lnTo>
                        <a:pt x="31" y="27"/>
                      </a:lnTo>
                      <a:lnTo>
                        <a:pt x="52" y="12"/>
                      </a:lnTo>
                      <a:lnTo>
                        <a:pt x="79" y="2"/>
                      </a:lnTo>
                      <a:lnTo>
                        <a:pt x="106" y="0"/>
                      </a:lnTo>
                      <a:lnTo>
                        <a:pt x="315" y="0"/>
                      </a:lnTo>
                      <a:lnTo>
                        <a:pt x="336" y="2"/>
                      </a:lnTo>
                      <a:lnTo>
                        <a:pt x="356" y="12"/>
                      </a:lnTo>
                      <a:lnTo>
                        <a:pt x="371" y="27"/>
                      </a:lnTo>
                      <a:lnTo>
                        <a:pt x="384" y="46"/>
                      </a:lnTo>
                      <a:lnTo>
                        <a:pt x="392" y="67"/>
                      </a:lnTo>
                      <a:lnTo>
                        <a:pt x="394" y="90"/>
                      </a:lnTo>
                      <a:lnTo>
                        <a:pt x="394" y="275"/>
                      </a:lnTo>
                      <a:lnTo>
                        <a:pt x="0" y="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29" name="Freeform 26"/>
                <p:cNvSpPr>
                  <a:spLocks noChangeAspect="1"/>
                </p:cNvSpPr>
                <p:nvPr/>
              </p:nvSpPr>
              <p:spPr bwMode="auto">
                <a:xfrm rot="5400000">
                  <a:off x="4446" y="2490"/>
                  <a:ext cx="281" cy="226"/>
                </a:xfrm>
                <a:custGeom>
                  <a:avLst/>
                  <a:gdLst>
                    <a:gd name="T0" fmla="*/ 281 w 563"/>
                    <a:gd name="T1" fmla="*/ 72 h 452"/>
                    <a:gd name="T2" fmla="*/ 279 w 563"/>
                    <a:gd name="T3" fmla="*/ 56 h 452"/>
                    <a:gd name="T4" fmla="*/ 273 w 563"/>
                    <a:gd name="T5" fmla="*/ 42 h 452"/>
                    <a:gd name="T6" fmla="*/ 265 w 563"/>
                    <a:gd name="T7" fmla="*/ 27 h 452"/>
                    <a:gd name="T8" fmla="*/ 254 w 563"/>
                    <a:gd name="T9" fmla="*/ 17 h 452"/>
                    <a:gd name="T10" fmla="*/ 240 w 563"/>
                    <a:gd name="T11" fmla="*/ 8 h 452"/>
                    <a:gd name="T12" fmla="*/ 225 w 563"/>
                    <a:gd name="T13" fmla="*/ 2 h 452"/>
                    <a:gd name="T14" fmla="*/ 209 w 563"/>
                    <a:gd name="T15" fmla="*/ 0 h 452"/>
                    <a:gd name="T16" fmla="*/ 72 w 563"/>
                    <a:gd name="T17" fmla="*/ 0 h 452"/>
                    <a:gd name="T18" fmla="*/ 55 w 563"/>
                    <a:gd name="T19" fmla="*/ 2 h 452"/>
                    <a:gd name="T20" fmla="*/ 40 w 563"/>
                    <a:gd name="T21" fmla="*/ 8 h 452"/>
                    <a:gd name="T22" fmla="*/ 27 w 563"/>
                    <a:gd name="T23" fmla="*/ 17 h 452"/>
                    <a:gd name="T24" fmla="*/ 15 w 563"/>
                    <a:gd name="T25" fmla="*/ 27 h 452"/>
                    <a:gd name="T26" fmla="*/ 7 w 563"/>
                    <a:gd name="T27" fmla="*/ 42 h 452"/>
                    <a:gd name="T28" fmla="*/ 1 w 563"/>
                    <a:gd name="T29" fmla="*/ 56 h 452"/>
                    <a:gd name="T30" fmla="*/ 0 w 563"/>
                    <a:gd name="T31" fmla="*/ 72 h 452"/>
                    <a:gd name="T32" fmla="*/ 0 w 563"/>
                    <a:gd name="T33" fmla="*/ 154 h 452"/>
                    <a:gd name="T34" fmla="*/ 1 w 563"/>
                    <a:gd name="T35" fmla="*/ 169 h 452"/>
                    <a:gd name="T36" fmla="*/ 7 w 563"/>
                    <a:gd name="T37" fmla="*/ 185 h 452"/>
                    <a:gd name="T38" fmla="*/ 15 w 563"/>
                    <a:gd name="T39" fmla="*/ 199 h 452"/>
                    <a:gd name="T40" fmla="*/ 27 w 563"/>
                    <a:gd name="T41" fmla="*/ 210 h 452"/>
                    <a:gd name="T42" fmla="*/ 40 w 563"/>
                    <a:gd name="T43" fmla="*/ 218 h 452"/>
                    <a:gd name="T44" fmla="*/ 55 w 563"/>
                    <a:gd name="T45" fmla="*/ 224 h 452"/>
                    <a:gd name="T46" fmla="*/ 72 w 563"/>
                    <a:gd name="T47" fmla="*/ 226 h 452"/>
                    <a:gd name="T48" fmla="*/ 209 w 563"/>
                    <a:gd name="T49" fmla="*/ 226 h 452"/>
                    <a:gd name="T50" fmla="*/ 225 w 563"/>
                    <a:gd name="T51" fmla="*/ 224 h 452"/>
                    <a:gd name="T52" fmla="*/ 240 w 563"/>
                    <a:gd name="T53" fmla="*/ 218 h 452"/>
                    <a:gd name="T54" fmla="*/ 254 w 563"/>
                    <a:gd name="T55" fmla="*/ 210 h 452"/>
                    <a:gd name="T56" fmla="*/ 265 w 563"/>
                    <a:gd name="T57" fmla="*/ 199 h 452"/>
                    <a:gd name="T58" fmla="*/ 273 w 563"/>
                    <a:gd name="T59" fmla="*/ 185 h 452"/>
                    <a:gd name="T60" fmla="*/ 279 w 563"/>
                    <a:gd name="T61" fmla="*/ 169 h 452"/>
                    <a:gd name="T62" fmla="*/ 281 w 563"/>
                    <a:gd name="T63" fmla="*/ 154 h 452"/>
                    <a:gd name="T64" fmla="*/ 281 w 563"/>
                    <a:gd name="T65" fmla="*/ 72 h 45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563" h="452">
                      <a:moveTo>
                        <a:pt x="563" y="144"/>
                      </a:moveTo>
                      <a:lnTo>
                        <a:pt x="559" y="112"/>
                      </a:lnTo>
                      <a:lnTo>
                        <a:pt x="547" y="83"/>
                      </a:lnTo>
                      <a:lnTo>
                        <a:pt x="530" y="54"/>
                      </a:lnTo>
                      <a:lnTo>
                        <a:pt x="509" y="33"/>
                      </a:lnTo>
                      <a:lnTo>
                        <a:pt x="480" y="16"/>
                      </a:lnTo>
                      <a:lnTo>
                        <a:pt x="451" y="4"/>
                      </a:lnTo>
                      <a:lnTo>
                        <a:pt x="419" y="0"/>
                      </a:lnTo>
                      <a:lnTo>
                        <a:pt x="144" y="0"/>
                      </a:lnTo>
                      <a:lnTo>
                        <a:pt x="111" y="4"/>
                      </a:lnTo>
                      <a:lnTo>
                        <a:pt x="81" y="16"/>
                      </a:lnTo>
                      <a:lnTo>
                        <a:pt x="54" y="33"/>
                      </a:lnTo>
                      <a:lnTo>
                        <a:pt x="31" y="54"/>
                      </a:lnTo>
                      <a:lnTo>
                        <a:pt x="14" y="83"/>
                      </a:lnTo>
                      <a:lnTo>
                        <a:pt x="2" y="112"/>
                      </a:lnTo>
                      <a:lnTo>
                        <a:pt x="0" y="144"/>
                      </a:lnTo>
                      <a:lnTo>
                        <a:pt x="0" y="308"/>
                      </a:lnTo>
                      <a:lnTo>
                        <a:pt x="2" y="338"/>
                      </a:lnTo>
                      <a:lnTo>
                        <a:pt x="14" y="369"/>
                      </a:lnTo>
                      <a:lnTo>
                        <a:pt x="31" y="398"/>
                      </a:lnTo>
                      <a:lnTo>
                        <a:pt x="54" y="419"/>
                      </a:lnTo>
                      <a:lnTo>
                        <a:pt x="81" y="436"/>
                      </a:lnTo>
                      <a:lnTo>
                        <a:pt x="111" y="448"/>
                      </a:lnTo>
                      <a:lnTo>
                        <a:pt x="144" y="452"/>
                      </a:lnTo>
                      <a:lnTo>
                        <a:pt x="419" y="452"/>
                      </a:lnTo>
                      <a:lnTo>
                        <a:pt x="451" y="448"/>
                      </a:lnTo>
                      <a:lnTo>
                        <a:pt x="480" y="436"/>
                      </a:lnTo>
                      <a:lnTo>
                        <a:pt x="509" y="419"/>
                      </a:lnTo>
                      <a:lnTo>
                        <a:pt x="530" y="398"/>
                      </a:lnTo>
                      <a:lnTo>
                        <a:pt x="547" y="369"/>
                      </a:lnTo>
                      <a:lnTo>
                        <a:pt x="559" y="338"/>
                      </a:lnTo>
                      <a:lnTo>
                        <a:pt x="563" y="308"/>
                      </a:lnTo>
                      <a:lnTo>
                        <a:pt x="56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30" name="Freeform 27"/>
                <p:cNvSpPr>
                  <a:spLocks noChangeAspect="1"/>
                </p:cNvSpPr>
                <p:nvPr/>
              </p:nvSpPr>
              <p:spPr bwMode="auto">
                <a:xfrm rot="5400000">
                  <a:off x="4503" y="2519"/>
                  <a:ext cx="171" cy="172"/>
                </a:xfrm>
                <a:custGeom>
                  <a:avLst/>
                  <a:gdLst>
                    <a:gd name="T0" fmla="*/ 86 w 342"/>
                    <a:gd name="T1" fmla="*/ 172 h 344"/>
                    <a:gd name="T2" fmla="*/ 68 w 342"/>
                    <a:gd name="T3" fmla="*/ 171 h 344"/>
                    <a:gd name="T4" fmla="*/ 50 w 342"/>
                    <a:gd name="T5" fmla="*/ 166 h 344"/>
                    <a:gd name="T6" fmla="*/ 35 w 342"/>
                    <a:gd name="T7" fmla="*/ 156 h 344"/>
                    <a:gd name="T8" fmla="*/ 22 w 342"/>
                    <a:gd name="T9" fmla="*/ 144 h 344"/>
                    <a:gd name="T10" fmla="*/ 11 w 342"/>
                    <a:gd name="T11" fmla="*/ 130 h 344"/>
                    <a:gd name="T12" fmla="*/ 4 w 342"/>
                    <a:gd name="T13" fmla="*/ 113 h 344"/>
                    <a:gd name="T14" fmla="*/ 0 w 342"/>
                    <a:gd name="T15" fmla="*/ 95 h 344"/>
                    <a:gd name="T16" fmla="*/ 0 w 342"/>
                    <a:gd name="T17" fmla="*/ 77 h 344"/>
                    <a:gd name="T18" fmla="*/ 4 w 342"/>
                    <a:gd name="T19" fmla="*/ 60 h 344"/>
                    <a:gd name="T20" fmla="*/ 11 w 342"/>
                    <a:gd name="T21" fmla="*/ 44 h 344"/>
                    <a:gd name="T22" fmla="*/ 22 w 342"/>
                    <a:gd name="T23" fmla="*/ 29 h 344"/>
                    <a:gd name="T24" fmla="*/ 35 w 342"/>
                    <a:gd name="T25" fmla="*/ 17 h 344"/>
                    <a:gd name="T26" fmla="*/ 50 w 342"/>
                    <a:gd name="T27" fmla="*/ 8 h 344"/>
                    <a:gd name="T28" fmla="*/ 68 w 342"/>
                    <a:gd name="T29" fmla="*/ 2 h 344"/>
                    <a:gd name="T30" fmla="*/ 86 w 342"/>
                    <a:gd name="T31" fmla="*/ 0 h 344"/>
                    <a:gd name="T32" fmla="*/ 104 w 342"/>
                    <a:gd name="T33" fmla="*/ 2 h 344"/>
                    <a:gd name="T34" fmla="*/ 121 w 342"/>
                    <a:gd name="T35" fmla="*/ 8 h 344"/>
                    <a:gd name="T36" fmla="*/ 137 w 342"/>
                    <a:gd name="T37" fmla="*/ 17 h 344"/>
                    <a:gd name="T38" fmla="*/ 150 w 342"/>
                    <a:gd name="T39" fmla="*/ 29 h 344"/>
                    <a:gd name="T40" fmla="*/ 161 w 342"/>
                    <a:gd name="T41" fmla="*/ 44 h 344"/>
                    <a:gd name="T42" fmla="*/ 168 w 342"/>
                    <a:gd name="T43" fmla="*/ 60 h 344"/>
                    <a:gd name="T44" fmla="*/ 171 w 342"/>
                    <a:gd name="T45" fmla="*/ 77 h 344"/>
                    <a:gd name="T46" fmla="*/ 171 w 342"/>
                    <a:gd name="T47" fmla="*/ 95 h 344"/>
                    <a:gd name="T48" fmla="*/ 168 w 342"/>
                    <a:gd name="T49" fmla="*/ 113 h 344"/>
                    <a:gd name="T50" fmla="*/ 161 w 342"/>
                    <a:gd name="T51" fmla="*/ 130 h 344"/>
                    <a:gd name="T52" fmla="*/ 150 w 342"/>
                    <a:gd name="T53" fmla="*/ 144 h 344"/>
                    <a:gd name="T54" fmla="*/ 137 w 342"/>
                    <a:gd name="T55" fmla="*/ 156 h 344"/>
                    <a:gd name="T56" fmla="*/ 121 w 342"/>
                    <a:gd name="T57" fmla="*/ 166 h 344"/>
                    <a:gd name="T58" fmla="*/ 104 w 342"/>
                    <a:gd name="T59" fmla="*/ 171 h 344"/>
                    <a:gd name="T60" fmla="*/ 86 w 342"/>
                    <a:gd name="T61" fmla="*/ 172 h 34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342" h="344">
                      <a:moveTo>
                        <a:pt x="171" y="344"/>
                      </a:moveTo>
                      <a:lnTo>
                        <a:pt x="135" y="342"/>
                      </a:lnTo>
                      <a:lnTo>
                        <a:pt x="100" y="331"/>
                      </a:lnTo>
                      <a:lnTo>
                        <a:pt x="70" y="311"/>
                      </a:lnTo>
                      <a:lnTo>
                        <a:pt x="43" y="288"/>
                      </a:lnTo>
                      <a:lnTo>
                        <a:pt x="22" y="260"/>
                      </a:lnTo>
                      <a:lnTo>
                        <a:pt x="8" y="225"/>
                      </a:lnTo>
                      <a:lnTo>
                        <a:pt x="0" y="190"/>
                      </a:lnTo>
                      <a:lnTo>
                        <a:pt x="0" y="154"/>
                      </a:lnTo>
                      <a:lnTo>
                        <a:pt x="8" y="119"/>
                      </a:lnTo>
                      <a:lnTo>
                        <a:pt x="22" y="87"/>
                      </a:lnTo>
                      <a:lnTo>
                        <a:pt x="43" y="58"/>
                      </a:lnTo>
                      <a:lnTo>
                        <a:pt x="70" y="33"/>
                      </a:lnTo>
                      <a:lnTo>
                        <a:pt x="100" y="16"/>
                      </a:lnTo>
                      <a:lnTo>
                        <a:pt x="135" y="4"/>
                      </a:lnTo>
                      <a:lnTo>
                        <a:pt x="171" y="0"/>
                      </a:lnTo>
                      <a:lnTo>
                        <a:pt x="208" y="4"/>
                      </a:lnTo>
                      <a:lnTo>
                        <a:pt x="242" y="16"/>
                      </a:lnTo>
                      <a:lnTo>
                        <a:pt x="273" y="33"/>
                      </a:lnTo>
                      <a:lnTo>
                        <a:pt x="300" y="58"/>
                      </a:lnTo>
                      <a:lnTo>
                        <a:pt x="321" y="87"/>
                      </a:lnTo>
                      <a:lnTo>
                        <a:pt x="335" y="119"/>
                      </a:lnTo>
                      <a:lnTo>
                        <a:pt x="342" y="154"/>
                      </a:lnTo>
                      <a:lnTo>
                        <a:pt x="342" y="190"/>
                      </a:lnTo>
                      <a:lnTo>
                        <a:pt x="335" y="225"/>
                      </a:lnTo>
                      <a:lnTo>
                        <a:pt x="321" y="260"/>
                      </a:lnTo>
                      <a:lnTo>
                        <a:pt x="300" y="288"/>
                      </a:lnTo>
                      <a:lnTo>
                        <a:pt x="273" y="311"/>
                      </a:lnTo>
                      <a:lnTo>
                        <a:pt x="242" y="331"/>
                      </a:lnTo>
                      <a:lnTo>
                        <a:pt x="208" y="342"/>
                      </a:lnTo>
                      <a:lnTo>
                        <a:pt x="171" y="3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31" name="Freeform 28"/>
                <p:cNvSpPr>
                  <a:spLocks noChangeAspect="1"/>
                </p:cNvSpPr>
                <p:nvPr/>
              </p:nvSpPr>
              <p:spPr bwMode="auto">
                <a:xfrm rot="5400000">
                  <a:off x="4494" y="2534"/>
                  <a:ext cx="197" cy="137"/>
                </a:xfrm>
                <a:custGeom>
                  <a:avLst/>
                  <a:gdLst>
                    <a:gd name="T0" fmla="*/ 0 w 393"/>
                    <a:gd name="T1" fmla="*/ 137 h 275"/>
                    <a:gd name="T2" fmla="*/ 0 w 393"/>
                    <a:gd name="T3" fmla="*/ 45 h 275"/>
                    <a:gd name="T4" fmla="*/ 1 w 393"/>
                    <a:gd name="T5" fmla="*/ 33 h 275"/>
                    <a:gd name="T6" fmla="*/ 7 w 393"/>
                    <a:gd name="T7" fmla="*/ 23 h 275"/>
                    <a:gd name="T8" fmla="*/ 15 w 393"/>
                    <a:gd name="T9" fmla="*/ 13 h 275"/>
                    <a:gd name="T10" fmla="*/ 26 w 393"/>
                    <a:gd name="T11" fmla="*/ 6 h 275"/>
                    <a:gd name="T12" fmla="*/ 38 w 393"/>
                    <a:gd name="T13" fmla="*/ 1 h 275"/>
                    <a:gd name="T14" fmla="*/ 52 w 393"/>
                    <a:gd name="T15" fmla="*/ 0 h 275"/>
                    <a:gd name="T16" fmla="*/ 158 w 393"/>
                    <a:gd name="T17" fmla="*/ 0 h 275"/>
                    <a:gd name="T18" fmla="*/ 167 w 393"/>
                    <a:gd name="T19" fmla="*/ 1 h 275"/>
                    <a:gd name="T20" fmla="*/ 177 w 393"/>
                    <a:gd name="T21" fmla="*/ 6 h 275"/>
                    <a:gd name="T22" fmla="*/ 185 w 393"/>
                    <a:gd name="T23" fmla="*/ 13 h 275"/>
                    <a:gd name="T24" fmla="*/ 191 w 393"/>
                    <a:gd name="T25" fmla="*/ 23 h 275"/>
                    <a:gd name="T26" fmla="*/ 195 w 393"/>
                    <a:gd name="T27" fmla="*/ 33 h 275"/>
                    <a:gd name="T28" fmla="*/ 197 w 393"/>
                    <a:gd name="T29" fmla="*/ 45 h 275"/>
                    <a:gd name="T30" fmla="*/ 197 w 393"/>
                    <a:gd name="T31" fmla="*/ 137 h 275"/>
                    <a:gd name="T32" fmla="*/ 0 w 393"/>
                    <a:gd name="T33" fmla="*/ 137 h 27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393" h="275">
                      <a:moveTo>
                        <a:pt x="0" y="275"/>
                      </a:moveTo>
                      <a:lnTo>
                        <a:pt x="0" y="90"/>
                      </a:lnTo>
                      <a:lnTo>
                        <a:pt x="2" y="67"/>
                      </a:lnTo>
                      <a:lnTo>
                        <a:pt x="13" y="46"/>
                      </a:lnTo>
                      <a:lnTo>
                        <a:pt x="30" y="27"/>
                      </a:lnTo>
                      <a:lnTo>
                        <a:pt x="51" y="12"/>
                      </a:lnTo>
                      <a:lnTo>
                        <a:pt x="76" y="2"/>
                      </a:lnTo>
                      <a:lnTo>
                        <a:pt x="103" y="0"/>
                      </a:lnTo>
                      <a:lnTo>
                        <a:pt x="315" y="0"/>
                      </a:lnTo>
                      <a:lnTo>
                        <a:pt x="334" y="2"/>
                      </a:lnTo>
                      <a:lnTo>
                        <a:pt x="353" y="12"/>
                      </a:lnTo>
                      <a:lnTo>
                        <a:pt x="370" y="27"/>
                      </a:lnTo>
                      <a:lnTo>
                        <a:pt x="382" y="46"/>
                      </a:lnTo>
                      <a:lnTo>
                        <a:pt x="389" y="67"/>
                      </a:lnTo>
                      <a:lnTo>
                        <a:pt x="393" y="90"/>
                      </a:lnTo>
                      <a:lnTo>
                        <a:pt x="393" y="275"/>
                      </a:lnTo>
                      <a:lnTo>
                        <a:pt x="0" y="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32" name="Rectangl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220" y="2235"/>
                  <a:ext cx="1070" cy="56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33" name="Rectangl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594" y="1892"/>
                  <a:ext cx="323" cy="28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34" name="Rectangl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593" y="2250"/>
                  <a:ext cx="324" cy="28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35" name="Rectangle 3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593" y="2609"/>
                  <a:ext cx="324" cy="28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36" name="Freeform 33"/>
                <p:cNvSpPr>
                  <a:spLocks noChangeAspect="1"/>
                </p:cNvSpPr>
                <p:nvPr/>
              </p:nvSpPr>
              <p:spPr bwMode="auto">
                <a:xfrm rot="5400000">
                  <a:off x="4375" y="2842"/>
                  <a:ext cx="395" cy="309"/>
                </a:xfrm>
                <a:custGeom>
                  <a:avLst/>
                  <a:gdLst>
                    <a:gd name="T0" fmla="*/ 0 w 790"/>
                    <a:gd name="T1" fmla="*/ 0 h 618"/>
                    <a:gd name="T2" fmla="*/ 395 w 790"/>
                    <a:gd name="T3" fmla="*/ 0 h 618"/>
                    <a:gd name="T4" fmla="*/ 395 w 790"/>
                    <a:gd name="T5" fmla="*/ 309 h 61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790" h="618">
                      <a:moveTo>
                        <a:pt x="0" y="0"/>
                      </a:moveTo>
                      <a:lnTo>
                        <a:pt x="790" y="0"/>
                      </a:lnTo>
                      <a:lnTo>
                        <a:pt x="790" y="618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37" name="Rectangle 3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784" y="2813"/>
                  <a:ext cx="140" cy="169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38" name="Rectangle 3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390" y="2813"/>
                  <a:ext cx="140" cy="169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39" name="Rectangle 3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6" y="1011"/>
                  <a:ext cx="395" cy="479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40" name="Rectangle 3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720" y="1017"/>
                  <a:ext cx="28" cy="43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41" name="Rectangle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776" y="1461"/>
                  <a:ext cx="42" cy="28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42" name="Rectangl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678" y="3187"/>
                  <a:ext cx="28" cy="42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43" name="Freeform 40"/>
                <p:cNvSpPr>
                  <a:spLocks noChangeAspect="1"/>
                </p:cNvSpPr>
                <p:nvPr/>
              </p:nvSpPr>
              <p:spPr bwMode="auto">
                <a:xfrm rot="5400000">
                  <a:off x="4607" y="1229"/>
                  <a:ext cx="310" cy="42"/>
                </a:xfrm>
                <a:custGeom>
                  <a:avLst/>
                  <a:gdLst>
                    <a:gd name="T0" fmla="*/ 310 w 621"/>
                    <a:gd name="T1" fmla="*/ 42 h 85"/>
                    <a:gd name="T2" fmla="*/ 308 w 621"/>
                    <a:gd name="T3" fmla="*/ 36 h 85"/>
                    <a:gd name="T4" fmla="*/ 303 w 621"/>
                    <a:gd name="T5" fmla="*/ 31 h 85"/>
                    <a:gd name="T6" fmla="*/ 296 w 621"/>
                    <a:gd name="T7" fmla="*/ 25 h 85"/>
                    <a:gd name="T8" fmla="*/ 284 w 621"/>
                    <a:gd name="T9" fmla="*/ 19 h 85"/>
                    <a:gd name="T10" fmla="*/ 271 w 621"/>
                    <a:gd name="T11" fmla="*/ 14 h 85"/>
                    <a:gd name="T12" fmla="*/ 253 w 621"/>
                    <a:gd name="T13" fmla="*/ 10 h 85"/>
                    <a:gd name="T14" fmla="*/ 235 w 621"/>
                    <a:gd name="T15" fmla="*/ 7 h 85"/>
                    <a:gd name="T16" fmla="*/ 215 w 621"/>
                    <a:gd name="T17" fmla="*/ 4 h 85"/>
                    <a:gd name="T18" fmla="*/ 193 w 621"/>
                    <a:gd name="T19" fmla="*/ 2 h 85"/>
                    <a:gd name="T20" fmla="*/ 171 w 621"/>
                    <a:gd name="T21" fmla="*/ 1 h 85"/>
                    <a:gd name="T22" fmla="*/ 148 w 621"/>
                    <a:gd name="T23" fmla="*/ 0 h 85"/>
                    <a:gd name="T24" fmla="*/ 125 w 621"/>
                    <a:gd name="T25" fmla="*/ 1 h 85"/>
                    <a:gd name="T26" fmla="*/ 102 w 621"/>
                    <a:gd name="T27" fmla="*/ 2 h 85"/>
                    <a:gd name="T28" fmla="*/ 81 w 621"/>
                    <a:gd name="T29" fmla="*/ 5 h 85"/>
                    <a:gd name="T30" fmla="*/ 61 w 621"/>
                    <a:gd name="T31" fmla="*/ 9 h 85"/>
                    <a:gd name="T32" fmla="*/ 43 w 621"/>
                    <a:gd name="T33" fmla="*/ 12 h 85"/>
                    <a:gd name="T34" fmla="*/ 29 w 621"/>
                    <a:gd name="T35" fmla="*/ 17 h 85"/>
                    <a:gd name="T36" fmla="*/ 16 w 621"/>
                    <a:gd name="T37" fmla="*/ 23 h 85"/>
                    <a:gd name="T38" fmla="*/ 8 w 621"/>
                    <a:gd name="T39" fmla="*/ 30 h 85"/>
                    <a:gd name="T40" fmla="*/ 2 w 621"/>
                    <a:gd name="T41" fmla="*/ 35 h 85"/>
                    <a:gd name="T42" fmla="*/ 0 w 621"/>
                    <a:gd name="T43" fmla="*/ 42 h 8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621" h="85">
                      <a:moveTo>
                        <a:pt x="621" y="85"/>
                      </a:moveTo>
                      <a:lnTo>
                        <a:pt x="617" y="73"/>
                      </a:lnTo>
                      <a:lnTo>
                        <a:pt x="607" y="62"/>
                      </a:lnTo>
                      <a:lnTo>
                        <a:pt x="592" y="50"/>
                      </a:lnTo>
                      <a:lnTo>
                        <a:pt x="569" y="39"/>
                      </a:lnTo>
                      <a:lnTo>
                        <a:pt x="542" y="29"/>
                      </a:lnTo>
                      <a:lnTo>
                        <a:pt x="507" y="21"/>
                      </a:lnTo>
                      <a:lnTo>
                        <a:pt x="471" y="14"/>
                      </a:lnTo>
                      <a:lnTo>
                        <a:pt x="430" y="8"/>
                      </a:lnTo>
                      <a:lnTo>
                        <a:pt x="386" y="4"/>
                      </a:lnTo>
                      <a:lnTo>
                        <a:pt x="342" y="2"/>
                      </a:lnTo>
                      <a:lnTo>
                        <a:pt x="296" y="0"/>
                      </a:lnTo>
                      <a:lnTo>
                        <a:pt x="250" y="2"/>
                      </a:lnTo>
                      <a:lnTo>
                        <a:pt x="204" y="4"/>
                      </a:lnTo>
                      <a:lnTo>
                        <a:pt x="162" y="10"/>
                      </a:lnTo>
                      <a:lnTo>
                        <a:pt x="123" y="18"/>
                      </a:lnTo>
                      <a:lnTo>
                        <a:pt x="87" y="25"/>
                      </a:lnTo>
                      <a:lnTo>
                        <a:pt x="58" y="35"/>
                      </a:lnTo>
                      <a:lnTo>
                        <a:pt x="33" y="46"/>
                      </a:lnTo>
                      <a:lnTo>
                        <a:pt x="16" y="60"/>
                      </a:lnTo>
                      <a:lnTo>
                        <a:pt x="4" y="71"/>
                      </a:lnTo>
                      <a:lnTo>
                        <a:pt x="0" y="85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44" name="Freeform 41"/>
                <p:cNvSpPr>
                  <a:spLocks noChangeAspect="1"/>
                </p:cNvSpPr>
                <p:nvPr/>
              </p:nvSpPr>
              <p:spPr bwMode="auto">
                <a:xfrm rot="5400000">
                  <a:off x="4418" y="1054"/>
                  <a:ext cx="337" cy="394"/>
                </a:xfrm>
                <a:custGeom>
                  <a:avLst/>
                  <a:gdLst>
                    <a:gd name="T0" fmla="*/ 0 w 674"/>
                    <a:gd name="T1" fmla="*/ 0 h 790"/>
                    <a:gd name="T2" fmla="*/ 0 w 674"/>
                    <a:gd name="T3" fmla="*/ 107 h 790"/>
                    <a:gd name="T4" fmla="*/ 0 w 674"/>
                    <a:gd name="T5" fmla="*/ 140 h 790"/>
                    <a:gd name="T6" fmla="*/ 1 w 674"/>
                    <a:gd name="T7" fmla="*/ 172 h 790"/>
                    <a:gd name="T8" fmla="*/ 2 w 674"/>
                    <a:gd name="T9" fmla="*/ 202 h 790"/>
                    <a:gd name="T10" fmla="*/ 4 w 674"/>
                    <a:gd name="T11" fmla="*/ 232 h 790"/>
                    <a:gd name="T12" fmla="*/ 7 w 674"/>
                    <a:gd name="T13" fmla="*/ 260 h 790"/>
                    <a:gd name="T14" fmla="*/ 10 w 674"/>
                    <a:gd name="T15" fmla="*/ 286 h 790"/>
                    <a:gd name="T16" fmla="*/ 13 w 674"/>
                    <a:gd name="T17" fmla="*/ 310 h 790"/>
                    <a:gd name="T18" fmla="*/ 17 w 674"/>
                    <a:gd name="T19" fmla="*/ 332 h 790"/>
                    <a:gd name="T20" fmla="*/ 21 w 674"/>
                    <a:gd name="T21" fmla="*/ 350 h 790"/>
                    <a:gd name="T22" fmla="*/ 25 w 674"/>
                    <a:gd name="T23" fmla="*/ 365 h 790"/>
                    <a:gd name="T24" fmla="*/ 29 w 674"/>
                    <a:gd name="T25" fmla="*/ 378 h 790"/>
                    <a:gd name="T26" fmla="*/ 34 w 674"/>
                    <a:gd name="T27" fmla="*/ 386 h 790"/>
                    <a:gd name="T28" fmla="*/ 39 w 674"/>
                    <a:gd name="T29" fmla="*/ 392 h 790"/>
                    <a:gd name="T30" fmla="*/ 44 w 674"/>
                    <a:gd name="T31" fmla="*/ 394 h 790"/>
                    <a:gd name="T32" fmla="*/ 279 w 674"/>
                    <a:gd name="T33" fmla="*/ 394 h 790"/>
                    <a:gd name="T34" fmla="*/ 286 w 674"/>
                    <a:gd name="T35" fmla="*/ 392 h 790"/>
                    <a:gd name="T36" fmla="*/ 292 w 674"/>
                    <a:gd name="T37" fmla="*/ 386 h 790"/>
                    <a:gd name="T38" fmla="*/ 298 w 674"/>
                    <a:gd name="T39" fmla="*/ 378 h 790"/>
                    <a:gd name="T40" fmla="*/ 305 w 674"/>
                    <a:gd name="T41" fmla="*/ 365 h 790"/>
                    <a:gd name="T42" fmla="*/ 311 w 674"/>
                    <a:gd name="T43" fmla="*/ 350 h 790"/>
                    <a:gd name="T44" fmla="*/ 315 w 674"/>
                    <a:gd name="T45" fmla="*/ 332 h 790"/>
                    <a:gd name="T46" fmla="*/ 321 w 674"/>
                    <a:gd name="T47" fmla="*/ 310 h 790"/>
                    <a:gd name="T48" fmla="*/ 325 w 674"/>
                    <a:gd name="T49" fmla="*/ 286 h 790"/>
                    <a:gd name="T50" fmla="*/ 329 w 674"/>
                    <a:gd name="T51" fmla="*/ 260 h 790"/>
                    <a:gd name="T52" fmla="*/ 332 w 674"/>
                    <a:gd name="T53" fmla="*/ 232 h 790"/>
                    <a:gd name="T54" fmla="*/ 335 w 674"/>
                    <a:gd name="T55" fmla="*/ 202 h 790"/>
                    <a:gd name="T56" fmla="*/ 336 w 674"/>
                    <a:gd name="T57" fmla="*/ 172 h 790"/>
                    <a:gd name="T58" fmla="*/ 337 w 674"/>
                    <a:gd name="T59" fmla="*/ 140 h 790"/>
                    <a:gd name="T60" fmla="*/ 337 w 674"/>
                    <a:gd name="T61" fmla="*/ 107 h 790"/>
                    <a:gd name="T62" fmla="*/ 337 w 674"/>
                    <a:gd name="T63" fmla="*/ 0 h 790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674" h="790">
                      <a:moveTo>
                        <a:pt x="0" y="0"/>
                      </a:moveTo>
                      <a:lnTo>
                        <a:pt x="0" y="215"/>
                      </a:lnTo>
                      <a:lnTo>
                        <a:pt x="0" y="281"/>
                      </a:lnTo>
                      <a:lnTo>
                        <a:pt x="2" y="344"/>
                      </a:lnTo>
                      <a:lnTo>
                        <a:pt x="4" y="406"/>
                      </a:lnTo>
                      <a:lnTo>
                        <a:pt x="8" y="465"/>
                      </a:lnTo>
                      <a:lnTo>
                        <a:pt x="14" y="521"/>
                      </a:lnTo>
                      <a:lnTo>
                        <a:pt x="20" y="573"/>
                      </a:lnTo>
                      <a:lnTo>
                        <a:pt x="25" y="621"/>
                      </a:lnTo>
                      <a:lnTo>
                        <a:pt x="33" y="665"/>
                      </a:lnTo>
                      <a:lnTo>
                        <a:pt x="41" y="701"/>
                      </a:lnTo>
                      <a:lnTo>
                        <a:pt x="50" y="732"/>
                      </a:lnTo>
                      <a:lnTo>
                        <a:pt x="58" y="757"/>
                      </a:lnTo>
                      <a:lnTo>
                        <a:pt x="68" y="774"/>
                      </a:lnTo>
                      <a:lnTo>
                        <a:pt x="77" y="786"/>
                      </a:lnTo>
                      <a:lnTo>
                        <a:pt x="87" y="790"/>
                      </a:lnTo>
                      <a:lnTo>
                        <a:pt x="557" y="790"/>
                      </a:lnTo>
                      <a:lnTo>
                        <a:pt x="571" y="786"/>
                      </a:lnTo>
                      <a:lnTo>
                        <a:pt x="584" y="774"/>
                      </a:lnTo>
                      <a:lnTo>
                        <a:pt x="596" y="757"/>
                      </a:lnTo>
                      <a:lnTo>
                        <a:pt x="609" y="732"/>
                      </a:lnTo>
                      <a:lnTo>
                        <a:pt x="621" y="701"/>
                      </a:lnTo>
                      <a:lnTo>
                        <a:pt x="630" y="665"/>
                      </a:lnTo>
                      <a:lnTo>
                        <a:pt x="642" y="621"/>
                      </a:lnTo>
                      <a:lnTo>
                        <a:pt x="649" y="573"/>
                      </a:lnTo>
                      <a:lnTo>
                        <a:pt x="657" y="521"/>
                      </a:lnTo>
                      <a:lnTo>
                        <a:pt x="663" y="465"/>
                      </a:lnTo>
                      <a:lnTo>
                        <a:pt x="669" y="406"/>
                      </a:lnTo>
                      <a:lnTo>
                        <a:pt x="672" y="344"/>
                      </a:lnTo>
                      <a:lnTo>
                        <a:pt x="674" y="281"/>
                      </a:lnTo>
                      <a:lnTo>
                        <a:pt x="674" y="215"/>
                      </a:lnTo>
                      <a:lnTo>
                        <a:pt x="674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45" name="Rectangl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595" y="1566"/>
                  <a:ext cx="264" cy="46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46" name="Freeform 43"/>
                <p:cNvSpPr>
                  <a:spLocks noChangeAspect="1"/>
                </p:cNvSpPr>
                <p:nvPr/>
              </p:nvSpPr>
              <p:spPr bwMode="auto">
                <a:xfrm rot="5400000">
                  <a:off x="4646" y="1572"/>
                  <a:ext cx="241" cy="34"/>
                </a:xfrm>
                <a:custGeom>
                  <a:avLst/>
                  <a:gdLst>
                    <a:gd name="T0" fmla="*/ 241 w 482"/>
                    <a:gd name="T1" fmla="*/ 34 h 69"/>
                    <a:gd name="T2" fmla="*/ 240 w 482"/>
                    <a:gd name="T3" fmla="*/ 29 h 69"/>
                    <a:gd name="T4" fmla="*/ 235 w 482"/>
                    <a:gd name="T5" fmla="*/ 24 h 69"/>
                    <a:gd name="T6" fmla="*/ 228 w 482"/>
                    <a:gd name="T7" fmla="*/ 19 h 69"/>
                    <a:gd name="T8" fmla="*/ 217 w 482"/>
                    <a:gd name="T9" fmla="*/ 14 h 69"/>
                    <a:gd name="T10" fmla="*/ 204 w 482"/>
                    <a:gd name="T11" fmla="*/ 10 h 69"/>
                    <a:gd name="T12" fmla="*/ 190 w 482"/>
                    <a:gd name="T13" fmla="*/ 7 h 69"/>
                    <a:gd name="T14" fmla="*/ 172 w 482"/>
                    <a:gd name="T15" fmla="*/ 4 h 69"/>
                    <a:gd name="T16" fmla="*/ 154 w 482"/>
                    <a:gd name="T17" fmla="*/ 2 h 69"/>
                    <a:gd name="T18" fmla="*/ 135 w 482"/>
                    <a:gd name="T19" fmla="*/ 1 h 69"/>
                    <a:gd name="T20" fmla="*/ 115 w 482"/>
                    <a:gd name="T21" fmla="*/ 0 h 69"/>
                    <a:gd name="T22" fmla="*/ 95 w 482"/>
                    <a:gd name="T23" fmla="*/ 1 h 69"/>
                    <a:gd name="T24" fmla="*/ 76 w 482"/>
                    <a:gd name="T25" fmla="*/ 2 h 69"/>
                    <a:gd name="T26" fmla="*/ 58 w 482"/>
                    <a:gd name="T27" fmla="*/ 5 h 69"/>
                    <a:gd name="T28" fmla="*/ 42 w 482"/>
                    <a:gd name="T29" fmla="*/ 9 h 69"/>
                    <a:gd name="T30" fmla="*/ 27 w 482"/>
                    <a:gd name="T31" fmla="*/ 12 h 69"/>
                    <a:gd name="T32" fmla="*/ 16 w 482"/>
                    <a:gd name="T33" fmla="*/ 17 h 69"/>
                    <a:gd name="T34" fmla="*/ 7 w 482"/>
                    <a:gd name="T35" fmla="*/ 23 h 69"/>
                    <a:gd name="T36" fmla="*/ 2 w 482"/>
                    <a:gd name="T37" fmla="*/ 29 h 69"/>
                    <a:gd name="T38" fmla="*/ 0 w 482"/>
                    <a:gd name="T39" fmla="*/ 34 h 6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482" h="69">
                      <a:moveTo>
                        <a:pt x="482" y="69"/>
                      </a:moveTo>
                      <a:lnTo>
                        <a:pt x="479" y="58"/>
                      </a:lnTo>
                      <a:lnTo>
                        <a:pt x="469" y="48"/>
                      </a:lnTo>
                      <a:lnTo>
                        <a:pt x="456" y="39"/>
                      </a:lnTo>
                      <a:lnTo>
                        <a:pt x="434" y="29"/>
                      </a:lnTo>
                      <a:lnTo>
                        <a:pt x="408" y="21"/>
                      </a:lnTo>
                      <a:lnTo>
                        <a:pt x="379" y="14"/>
                      </a:lnTo>
                      <a:lnTo>
                        <a:pt x="344" y="8"/>
                      </a:lnTo>
                      <a:lnTo>
                        <a:pt x="308" y="4"/>
                      </a:lnTo>
                      <a:lnTo>
                        <a:pt x="269" y="2"/>
                      </a:lnTo>
                      <a:lnTo>
                        <a:pt x="229" y="0"/>
                      </a:lnTo>
                      <a:lnTo>
                        <a:pt x="190" y="2"/>
                      </a:lnTo>
                      <a:lnTo>
                        <a:pt x="152" y="4"/>
                      </a:lnTo>
                      <a:lnTo>
                        <a:pt x="116" y="10"/>
                      </a:lnTo>
                      <a:lnTo>
                        <a:pt x="83" y="18"/>
                      </a:lnTo>
                      <a:lnTo>
                        <a:pt x="54" y="25"/>
                      </a:lnTo>
                      <a:lnTo>
                        <a:pt x="31" y="35"/>
                      </a:lnTo>
                      <a:lnTo>
                        <a:pt x="14" y="46"/>
                      </a:lnTo>
                      <a:lnTo>
                        <a:pt x="4" y="58"/>
                      </a:lnTo>
                      <a:lnTo>
                        <a:pt x="0" y="69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47" name="Freeform 44"/>
                <p:cNvSpPr>
                  <a:spLocks noChangeAspect="1"/>
                </p:cNvSpPr>
                <p:nvPr/>
              </p:nvSpPr>
              <p:spPr bwMode="auto">
                <a:xfrm rot="5400000">
                  <a:off x="4520" y="1457"/>
                  <a:ext cx="264" cy="264"/>
                </a:xfrm>
                <a:custGeom>
                  <a:avLst/>
                  <a:gdLst>
                    <a:gd name="T0" fmla="*/ 0 w 528"/>
                    <a:gd name="T1" fmla="*/ 0 h 528"/>
                    <a:gd name="T2" fmla="*/ 0 w 528"/>
                    <a:gd name="T3" fmla="*/ 72 h 528"/>
                    <a:gd name="T4" fmla="*/ 0 w 528"/>
                    <a:gd name="T5" fmla="*/ 97 h 528"/>
                    <a:gd name="T6" fmla="*/ 1 w 528"/>
                    <a:gd name="T7" fmla="*/ 122 h 528"/>
                    <a:gd name="T8" fmla="*/ 3 w 528"/>
                    <a:gd name="T9" fmla="*/ 146 h 528"/>
                    <a:gd name="T10" fmla="*/ 5 w 528"/>
                    <a:gd name="T11" fmla="*/ 168 h 528"/>
                    <a:gd name="T12" fmla="*/ 7 w 528"/>
                    <a:gd name="T13" fmla="*/ 190 h 528"/>
                    <a:gd name="T14" fmla="*/ 10 w 528"/>
                    <a:gd name="T15" fmla="*/ 209 h 528"/>
                    <a:gd name="T16" fmla="*/ 14 w 528"/>
                    <a:gd name="T17" fmla="*/ 225 h 528"/>
                    <a:gd name="T18" fmla="*/ 18 w 528"/>
                    <a:gd name="T19" fmla="*/ 239 h 528"/>
                    <a:gd name="T20" fmla="*/ 22 w 528"/>
                    <a:gd name="T21" fmla="*/ 250 h 528"/>
                    <a:gd name="T22" fmla="*/ 26 w 528"/>
                    <a:gd name="T23" fmla="*/ 258 h 528"/>
                    <a:gd name="T24" fmla="*/ 30 w 528"/>
                    <a:gd name="T25" fmla="*/ 263 h 528"/>
                    <a:gd name="T26" fmla="*/ 35 w 528"/>
                    <a:gd name="T27" fmla="*/ 264 h 528"/>
                    <a:gd name="T28" fmla="*/ 218 w 528"/>
                    <a:gd name="T29" fmla="*/ 264 h 528"/>
                    <a:gd name="T30" fmla="*/ 224 w 528"/>
                    <a:gd name="T31" fmla="*/ 263 h 528"/>
                    <a:gd name="T32" fmla="*/ 230 w 528"/>
                    <a:gd name="T33" fmla="*/ 258 h 528"/>
                    <a:gd name="T34" fmla="*/ 236 w 528"/>
                    <a:gd name="T35" fmla="*/ 250 h 528"/>
                    <a:gd name="T36" fmla="*/ 241 w 528"/>
                    <a:gd name="T37" fmla="*/ 239 h 528"/>
                    <a:gd name="T38" fmla="*/ 246 w 528"/>
                    <a:gd name="T39" fmla="*/ 225 h 528"/>
                    <a:gd name="T40" fmla="*/ 251 w 528"/>
                    <a:gd name="T41" fmla="*/ 209 h 528"/>
                    <a:gd name="T42" fmla="*/ 255 w 528"/>
                    <a:gd name="T43" fmla="*/ 190 h 528"/>
                    <a:gd name="T44" fmla="*/ 258 w 528"/>
                    <a:gd name="T45" fmla="*/ 168 h 528"/>
                    <a:gd name="T46" fmla="*/ 261 w 528"/>
                    <a:gd name="T47" fmla="*/ 146 h 528"/>
                    <a:gd name="T48" fmla="*/ 263 w 528"/>
                    <a:gd name="T49" fmla="*/ 122 h 528"/>
                    <a:gd name="T50" fmla="*/ 264 w 528"/>
                    <a:gd name="T51" fmla="*/ 97 h 528"/>
                    <a:gd name="T52" fmla="*/ 264 w 528"/>
                    <a:gd name="T53" fmla="*/ 72 h 528"/>
                    <a:gd name="T54" fmla="*/ 264 w 528"/>
                    <a:gd name="T55" fmla="*/ 0 h 528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528" h="528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0" y="194"/>
                      </a:lnTo>
                      <a:lnTo>
                        <a:pt x="2" y="244"/>
                      </a:lnTo>
                      <a:lnTo>
                        <a:pt x="6" y="292"/>
                      </a:lnTo>
                      <a:lnTo>
                        <a:pt x="10" y="336"/>
                      </a:lnTo>
                      <a:lnTo>
                        <a:pt x="14" y="379"/>
                      </a:lnTo>
                      <a:lnTo>
                        <a:pt x="20" y="417"/>
                      </a:lnTo>
                      <a:lnTo>
                        <a:pt x="27" y="450"/>
                      </a:lnTo>
                      <a:lnTo>
                        <a:pt x="35" y="477"/>
                      </a:lnTo>
                      <a:lnTo>
                        <a:pt x="43" y="500"/>
                      </a:lnTo>
                      <a:lnTo>
                        <a:pt x="52" y="515"/>
                      </a:lnTo>
                      <a:lnTo>
                        <a:pt x="60" y="525"/>
                      </a:lnTo>
                      <a:lnTo>
                        <a:pt x="69" y="528"/>
                      </a:lnTo>
                      <a:lnTo>
                        <a:pt x="436" y="528"/>
                      </a:lnTo>
                      <a:lnTo>
                        <a:pt x="448" y="525"/>
                      </a:lnTo>
                      <a:lnTo>
                        <a:pt x="459" y="515"/>
                      </a:lnTo>
                      <a:lnTo>
                        <a:pt x="471" y="500"/>
                      </a:lnTo>
                      <a:lnTo>
                        <a:pt x="482" y="477"/>
                      </a:lnTo>
                      <a:lnTo>
                        <a:pt x="492" y="450"/>
                      </a:lnTo>
                      <a:lnTo>
                        <a:pt x="502" y="417"/>
                      </a:lnTo>
                      <a:lnTo>
                        <a:pt x="509" y="379"/>
                      </a:lnTo>
                      <a:lnTo>
                        <a:pt x="515" y="336"/>
                      </a:lnTo>
                      <a:lnTo>
                        <a:pt x="521" y="292"/>
                      </a:lnTo>
                      <a:lnTo>
                        <a:pt x="525" y="244"/>
                      </a:lnTo>
                      <a:lnTo>
                        <a:pt x="527" y="194"/>
                      </a:lnTo>
                      <a:lnTo>
                        <a:pt x="528" y="144"/>
                      </a:lnTo>
                      <a:lnTo>
                        <a:pt x="528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48" name="Freeform 45"/>
                <p:cNvSpPr>
                  <a:spLocks noChangeAspect="1"/>
                </p:cNvSpPr>
                <p:nvPr/>
              </p:nvSpPr>
              <p:spPr bwMode="auto">
                <a:xfrm rot="5400000">
                  <a:off x="3314" y="1853"/>
                  <a:ext cx="893" cy="883"/>
                </a:xfrm>
                <a:custGeom>
                  <a:avLst/>
                  <a:gdLst>
                    <a:gd name="T0" fmla="*/ 430 w 1784"/>
                    <a:gd name="T1" fmla="*/ 882 h 1767"/>
                    <a:gd name="T2" fmla="*/ 487 w 1784"/>
                    <a:gd name="T3" fmla="*/ 881 h 1767"/>
                    <a:gd name="T4" fmla="*/ 541 w 1784"/>
                    <a:gd name="T5" fmla="*/ 873 h 1767"/>
                    <a:gd name="T6" fmla="*/ 596 w 1784"/>
                    <a:gd name="T7" fmla="*/ 858 h 1767"/>
                    <a:gd name="T8" fmla="*/ 647 w 1784"/>
                    <a:gd name="T9" fmla="*/ 836 h 1767"/>
                    <a:gd name="T10" fmla="*/ 696 w 1784"/>
                    <a:gd name="T11" fmla="*/ 808 h 1767"/>
                    <a:gd name="T12" fmla="*/ 740 w 1784"/>
                    <a:gd name="T13" fmla="*/ 775 h 1767"/>
                    <a:gd name="T14" fmla="*/ 780 w 1784"/>
                    <a:gd name="T15" fmla="*/ 736 h 1767"/>
                    <a:gd name="T16" fmla="*/ 815 w 1784"/>
                    <a:gd name="T17" fmla="*/ 693 h 1767"/>
                    <a:gd name="T18" fmla="*/ 843 w 1784"/>
                    <a:gd name="T19" fmla="*/ 645 h 1767"/>
                    <a:gd name="T20" fmla="*/ 866 w 1784"/>
                    <a:gd name="T21" fmla="*/ 594 h 1767"/>
                    <a:gd name="T22" fmla="*/ 881 w 1784"/>
                    <a:gd name="T23" fmla="*/ 541 h 1767"/>
                    <a:gd name="T24" fmla="*/ 891 w 1784"/>
                    <a:gd name="T25" fmla="*/ 487 h 1767"/>
                    <a:gd name="T26" fmla="*/ 893 w 1784"/>
                    <a:gd name="T27" fmla="*/ 431 h 1767"/>
                    <a:gd name="T28" fmla="*/ 888 w 1784"/>
                    <a:gd name="T29" fmla="*/ 376 h 1767"/>
                    <a:gd name="T30" fmla="*/ 876 w 1784"/>
                    <a:gd name="T31" fmla="*/ 321 h 1767"/>
                    <a:gd name="T32" fmla="*/ 857 w 1784"/>
                    <a:gd name="T33" fmla="*/ 270 h 1767"/>
                    <a:gd name="T34" fmla="*/ 832 w 1784"/>
                    <a:gd name="T35" fmla="*/ 220 h 1767"/>
                    <a:gd name="T36" fmla="*/ 801 w 1784"/>
                    <a:gd name="T37" fmla="*/ 174 h 1767"/>
                    <a:gd name="T38" fmla="*/ 764 w 1784"/>
                    <a:gd name="T39" fmla="*/ 132 h 1767"/>
                    <a:gd name="T40" fmla="*/ 722 w 1784"/>
                    <a:gd name="T41" fmla="*/ 95 h 1767"/>
                    <a:gd name="T42" fmla="*/ 676 w 1784"/>
                    <a:gd name="T43" fmla="*/ 63 h 1767"/>
                    <a:gd name="T44" fmla="*/ 627 w 1784"/>
                    <a:gd name="T45" fmla="*/ 37 h 1767"/>
                    <a:gd name="T46" fmla="*/ 574 w 1784"/>
                    <a:gd name="T47" fmla="*/ 19 h 1767"/>
                    <a:gd name="T48" fmla="*/ 519 w 1784"/>
                    <a:gd name="T49" fmla="*/ 6 h 1767"/>
                    <a:gd name="T50" fmla="*/ 464 w 1784"/>
                    <a:gd name="T51" fmla="*/ 1 h 1767"/>
                    <a:gd name="T52" fmla="*/ 407 w 1784"/>
                    <a:gd name="T53" fmla="*/ 2 h 1767"/>
                    <a:gd name="T54" fmla="*/ 352 w 1784"/>
                    <a:gd name="T55" fmla="*/ 10 h 1767"/>
                    <a:gd name="T56" fmla="*/ 298 w 1784"/>
                    <a:gd name="T57" fmla="*/ 25 h 1767"/>
                    <a:gd name="T58" fmla="*/ 246 w 1784"/>
                    <a:gd name="T59" fmla="*/ 47 h 1767"/>
                    <a:gd name="T60" fmla="*/ 198 w 1784"/>
                    <a:gd name="T61" fmla="*/ 75 h 1767"/>
                    <a:gd name="T62" fmla="*/ 153 w 1784"/>
                    <a:gd name="T63" fmla="*/ 108 h 1767"/>
                    <a:gd name="T64" fmla="*/ 114 w 1784"/>
                    <a:gd name="T65" fmla="*/ 147 h 1767"/>
                    <a:gd name="T66" fmla="*/ 79 w 1784"/>
                    <a:gd name="T67" fmla="*/ 190 h 1767"/>
                    <a:gd name="T68" fmla="*/ 50 w 1784"/>
                    <a:gd name="T69" fmla="*/ 238 h 1767"/>
                    <a:gd name="T70" fmla="*/ 27 w 1784"/>
                    <a:gd name="T71" fmla="*/ 289 h 1767"/>
                    <a:gd name="T72" fmla="*/ 12 w 1784"/>
                    <a:gd name="T73" fmla="*/ 342 h 1767"/>
                    <a:gd name="T74" fmla="*/ 2 w 1784"/>
                    <a:gd name="T75" fmla="*/ 396 h 1767"/>
                    <a:gd name="T76" fmla="*/ 0 w 1784"/>
                    <a:gd name="T77" fmla="*/ 451 h 1767"/>
                    <a:gd name="T78" fmla="*/ 5 w 1784"/>
                    <a:gd name="T79" fmla="*/ 507 h 1767"/>
                    <a:gd name="T80" fmla="*/ 17 w 1784"/>
                    <a:gd name="T81" fmla="*/ 561 h 1767"/>
                    <a:gd name="T82" fmla="*/ 36 w 1784"/>
                    <a:gd name="T83" fmla="*/ 613 h 1767"/>
                    <a:gd name="T84" fmla="*/ 62 w 1784"/>
                    <a:gd name="T85" fmla="*/ 663 h 1767"/>
                    <a:gd name="T86" fmla="*/ 92 w 1784"/>
                    <a:gd name="T87" fmla="*/ 709 h 1767"/>
                    <a:gd name="T88" fmla="*/ 129 w 1784"/>
                    <a:gd name="T89" fmla="*/ 751 h 1767"/>
                    <a:gd name="T90" fmla="*/ 171 w 1784"/>
                    <a:gd name="T91" fmla="*/ 788 h 1767"/>
                    <a:gd name="T92" fmla="*/ 217 w 1784"/>
                    <a:gd name="T93" fmla="*/ 820 h 1767"/>
                    <a:gd name="T94" fmla="*/ 267 w 1784"/>
                    <a:gd name="T95" fmla="*/ 845 h 1767"/>
                    <a:gd name="T96" fmla="*/ 319 w 1784"/>
                    <a:gd name="T97" fmla="*/ 864 h 1767"/>
                    <a:gd name="T98" fmla="*/ 374 w 1784"/>
                    <a:gd name="T99" fmla="*/ 876 h 176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784" h="1767">
                      <a:moveTo>
                        <a:pt x="785" y="1759"/>
                      </a:moveTo>
                      <a:lnTo>
                        <a:pt x="822" y="1763"/>
                      </a:lnTo>
                      <a:lnTo>
                        <a:pt x="860" y="1765"/>
                      </a:lnTo>
                      <a:lnTo>
                        <a:pt x="897" y="1767"/>
                      </a:lnTo>
                      <a:lnTo>
                        <a:pt x="933" y="1765"/>
                      </a:lnTo>
                      <a:lnTo>
                        <a:pt x="972" y="1763"/>
                      </a:lnTo>
                      <a:lnTo>
                        <a:pt x="1008" y="1759"/>
                      </a:lnTo>
                      <a:lnTo>
                        <a:pt x="1045" y="1753"/>
                      </a:lnTo>
                      <a:lnTo>
                        <a:pt x="1081" y="1746"/>
                      </a:lnTo>
                      <a:lnTo>
                        <a:pt x="1118" y="1738"/>
                      </a:lnTo>
                      <a:lnTo>
                        <a:pt x="1154" y="1729"/>
                      </a:lnTo>
                      <a:lnTo>
                        <a:pt x="1191" y="1717"/>
                      </a:lnTo>
                      <a:lnTo>
                        <a:pt x="1225" y="1704"/>
                      </a:lnTo>
                      <a:lnTo>
                        <a:pt x="1260" y="1690"/>
                      </a:lnTo>
                      <a:lnTo>
                        <a:pt x="1292" y="1673"/>
                      </a:lnTo>
                      <a:lnTo>
                        <a:pt x="1325" y="1656"/>
                      </a:lnTo>
                      <a:lnTo>
                        <a:pt x="1358" y="1638"/>
                      </a:lnTo>
                      <a:lnTo>
                        <a:pt x="1390" y="1617"/>
                      </a:lnTo>
                      <a:lnTo>
                        <a:pt x="1421" y="1596"/>
                      </a:lnTo>
                      <a:lnTo>
                        <a:pt x="1450" y="1575"/>
                      </a:lnTo>
                      <a:lnTo>
                        <a:pt x="1479" y="1550"/>
                      </a:lnTo>
                      <a:lnTo>
                        <a:pt x="1506" y="1525"/>
                      </a:lnTo>
                      <a:lnTo>
                        <a:pt x="1532" y="1500"/>
                      </a:lnTo>
                      <a:lnTo>
                        <a:pt x="1559" y="1473"/>
                      </a:lnTo>
                      <a:lnTo>
                        <a:pt x="1582" y="1444"/>
                      </a:lnTo>
                      <a:lnTo>
                        <a:pt x="1605" y="1415"/>
                      </a:lnTo>
                      <a:lnTo>
                        <a:pt x="1628" y="1387"/>
                      </a:lnTo>
                      <a:lnTo>
                        <a:pt x="1648" y="1354"/>
                      </a:lnTo>
                      <a:lnTo>
                        <a:pt x="1667" y="1323"/>
                      </a:lnTo>
                      <a:lnTo>
                        <a:pt x="1684" y="1291"/>
                      </a:lnTo>
                      <a:lnTo>
                        <a:pt x="1701" y="1258"/>
                      </a:lnTo>
                      <a:lnTo>
                        <a:pt x="1717" y="1223"/>
                      </a:lnTo>
                      <a:lnTo>
                        <a:pt x="1730" y="1189"/>
                      </a:lnTo>
                      <a:lnTo>
                        <a:pt x="1742" y="1154"/>
                      </a:lnTo>
                      <a:lnTo>
                        <a:pt x="1753" y="1120"/>
                      </a:lnTo>
                      <a:lnTo>
                        <a:pt x="1761" y="1083"/>
                      </a:lnTo>
                      <a:lnTo>
                        <a:pt x="1769" y="1047"/>
                      </a:lnTo>
                      <a:lnTo>
                        <a:pt x="1776" y="1010"/>
                      </a:lnTo>
                      <a:lnTo>
                        <a:pt x="1780" y="974"/>
                      </a:lnTo>
                      <a:lnTo>
                        <a:pt x="1782" y="937"/>
                      </a:lnTo>
                      <a:lnTo>
                        <a:pt x="1784" y="901"/>
                      </a:lnTo>
                      <a:lnTo>
                        <a:pt x="1784" y="862"/>
                      </a:lnTo>
                      <a:lnTo>
                        <a:pt x="1782" y="826"/>
                      </a:lnTo>
                      <a:lnTo>
                        <a:pt x="1780" y="789"/>
                      </a:lnTo>
                      <a:lnTo>
                        <a:pt x="1774" y="753"/>
                      </a:lnTo>
                      <a:lnTo>
                        <a:pt x="1769" y="716"/>
                      </a:lnTo>
                      <a:lnTo>
                        <a:pt x="1761" y="680"/>
                      </a:lnTo>
                      <a:lnTo>
                        <a:pt x="1751" y="643"/>
                      </a:lnTo>
                      <a:lnTo>
                        <a:pt x="1740" y="609"/>
                      </a:lnTo>
                      <a:lnTo>
                        <a:pt x="1726" y="574"/>
                      </a:lnTo>
                      <a:lnTo>
                        <a:pt x="1713" y="540"/>
                      </a:lnTo>
                      <a:lnTo>
                        <a:pt x="1698" y="505"/>
                      </a:lnTo>
                      <a:lnTo>
                        <a:pt x="1680" y="473"/>
                      </a:lnTo>
                      <a:lnTo>
                        <a:pt x="1663" y="440"/>
                      </a:lnTo>
                      <a:lnTo>
                        <a:pt x="1644" y="409"/>
                      </a:lnTo>
                      <a:lnTo>
                        <a:pt x="1623" y="378"/>
                      </a:lnTo>
                      <a:lnTo>
                        <a:pt x="1600" y="348"/>
                      </a:lnTo>
                      <a:lnTo>
                        <a:pt x="1577" y="319"/>
                      </a:lnTo>
                      <a:lnTo>
                        <a:pt x="1552" y="292"/>
                      </a:lnTo>
                      <a:lnTo>
                        <a:pt x="1527" y="265"/>
                      </a:lnTo>
                      <a:lnTo>
                        <a:pt x="1500" y="238"/>
                      </a:lnTo>
                      <a:lnTo>
                        <a:pt x="1473" y="213"/>
                      </a:lnTo>
                      <a:lnTo>
                        <a:pt x="1442" y="190"/>
                      </a:lnTo>
                      <a:lnTo>
                        <a:pt x="1413" y="167"/>
                      </a:lnTo>
                      <a:lnTo>
                        <a:pt x="1383" y="146"/>
                      </a:lnTo>
                      <a:lnTo>
                        <a:pt x="1350" y="127"/>
                      </a:lnTo>
                      <a:lnTo>
                        <a:pt x="1319" y="110"/>
                      </a:lnTo>
                      <a:lnTo>
                        <a:pt x="1285" y="92"/>
                      </a:lnTo>
                      <a:lnTo>
                        <a:pt x="1252" y="75"/>
                      </a:lnTo>
                      <a:lnTo>
                        <a:pt x="1217" y="62"/>
                      </a:lnTo>
                      <a:lnTo>
                        <a:pt x="1181" y="48"/>
                      </a:lnTo>
                      <a:lnTo>
                        <a:pt x="1146" y="39"/>
                      </a:lnTo>
                      <a:lnTo>
                        <a:pt x="1110" y="27"/>
                      </a:lnTo>
                      <a:lnTo>
                        <a:pt x="1073" y="19"/>
                      </a:lnTo>
                      <a:lnTo>
                        <a:pt x="1037" y="12"/>
                      </a:lnTo>
                      <a:lnTo>
                        <a:pt x="1000" y="8"/>
                      </a:lnTo>
                      <a:lnTo>
                        <a:pt x="962" y="4"/>
                      </a:lnTo>
                      <a:lnTo>
                        <a:pt x="926" y="2"/>
                      </a:lnTo>
                      <a:lnTo>
                        <a:pt x="887" y="0"/>
                      </a:lnTo>
                      <a:lnTo>
                        <a:pt x="851" y="2"/>
                      </a:lnTo>
                      <a:lnTo>
                        <a:pt x="814" y="4"/>
                      </a:lnTo>
                      <a:lnTo>
                        <a:pt x="776" y="8"/>
                      </a:lnTo>
                      <a:lnTo>
                        <a:pt x="739" y="14"/>
                      </a:lnTo>
                      <a:lnTo>
                        <a:pt x="703" y="21"/>
                      </a:lnTo>
                      <a:lnTo>
                        <a:pt x="666" y="29"/>
                      </a:lnTo>
                      <a:lnTo>
                        <a:pt x="630" y="39"/>
                      </a:lnTo>
                      <a:lnTo>
                        <a:pt x="595" y="50"/>
                      </a:lnTo>
                      <a:lnTo>
                        <a:pt x="561" y="64"/>
                      </a:lnTo>
                      <a:lnTo>
                        <a:pt x="526" y="77"/>
                      </a:lnTo>
                      <a:lnTo>
                        <a:pt x="492" y="94"/>
                      </a:lnTo>
                      <a:lnTo>
                        <a:pt x="459" y="112"/>
                      </a:lnTo>
                      <a:lnTo>
                        <a:pt x="426" y="129"/>
                      </a:lnTo>
                      <a:lnTo>
                        <a:pt x="396" y="150"/>
                      </a:lnTo>
                      <a:lnTo>
                        <a:pt x="365" y="171"/>
                      </a:lnTo>
                      <a:lnTo>
                        <a:pt x="334" y="192"/>
                      </a:lnTo>
                      <a:lnTo>
                        <a:pt x="305" y="217"/>
                      </a:lnTo>
                      <a:lnTo>
                        <a:pt x="278" y="242"/>
                      </a:lnTo>
                      <a:lnTo>
                        <a:pt x="251" y="267"/>
                      </a:lnTo>
                      <a:lnTo>
                        <a:pt x="227" y="294"/>
                      </a:lnTo>
                      <a:lnTo>
                        <a:pt x="202" y="323"/>
                      </a:lnTo>
                      <a:lnTo>
                        <a:pt x="178" y="352"/>
                      </a:lnTo>
                      <a:lnTo>
                        <a:pt x="157" y="380"/>
                      </a:lnTo>
                      <a:lnTo>
                        <a:pt x="136" y="411"/>
                      </a:lnTo>
                      <a:lnTo>
                        <a:pt x="117" y="444"/>
                      </a:lnTo>
                      <a:lnTo>
                        <a:pt x="100" y="476"/>
                      </a:lnTo>
                      <a:lnTo>
                        <a:pt x="82" y="509"/>
                      </a:lnTo>
                      <a:lnTo>
                        <a:pt x="67" y="544"/>
                      </a:lnTo>
                      <a:lnTo>
                        <a:pt x="54" y="578"/>
                      </a:lnTo>
                      <a:lnTo>
                        <a:pt x="42" y="613"/>
                      </a:lnTo>
                      <a:lnTo>
                        <a:pt x="33" y="647"/>
                      </a:lnTo>
                      <a:lnTo>
                        <a:pt x="23" y="684"/>
                      </a:lnTo>
                      <a:lnTo>
                        <a:pt x="15" y="720"/>
                      </a:lnTo>
                      <a:lnTo>
                        <a:pt x="9" y="757"/>
                      </a:lnTo>
                      <a:lnTo>
                        <a:pt x="4" y="793"/>
                      </a:lnTo>
                      <a:lnTo>
                        <a:pt x="2" y="830"/>
                      </a:lnTo>
                      <a:lnTo>
                        <a:pt x="0" y="866"/>
                      </a:lnTo>
                      <a:lnTo>
                        <a:pt x="0" y="903"/>
                      </a:lnTo>
                      <a:lnTo>
                        <a:pt x="2" y="941"/>
                      </a:lnTo>
                      <a:lnTo>
                        <a:pt x="6" y="978"/>
                      </a:lnTo>
                      <a:lnTo>
                        <a:pt x="9" y="1014"/>
                      </a:lnTo>
                      <a:lnTo>
                        <a:pt x="17" y="1051"/>
                      </a:lnTo>
                      <a:lnTo>
                        <a:pt x="25" y="1087"/>
                      </a:lnTo>
                      <a:lnTo>
                        <a:pt x="34" y="1122"/>
                      </a:lnTo>
                      <a:lnTo>
                        <a:pt x="44" y="1158"/>
                      </a:lnTo>
                      <a:lnTo>
                        <a:pt x="57" y="1193"/>
                      </a:lnTo>
                      <a:lnTo>
                        <a:pt x="71" y="1227"/>
                      </a:lnTo>
                      <a:lnTo>
                        <a:pt x="86" y="1262"/>
                      </a:lnTo>
                      <a:lnTo>
                        <a:pt x="104" y="1295"/>
                      </a:lnTo>
                      <a:lnTo>
                        <a:pt x="123" y="1327"/>
                      </a:lnTo>
                      <a:lnTo>
                        <a:pt x="142" y="1358"/>
                      </a:lnTo>
                      <a:lnTo>
                        <a:pt x="161" y="1389"/>
                      </a:lnTo>
                      <a:lnTo>
                        <a:pt x="184" y="1419"/>
                      </a:lnTo>
                      <a:lnTo>
                        <a:pt x="207" y="1448"/>
                      </a:lnTo>
                      <a:lnTo>
                        <a:pt x="232" y="1475"/>
                      </a:lnTo>
                      <a:lnTo>
                        <a:pt x="257" y="1502"/>
                      </a:lnTo>
                      <a:lnTo>
                        <a:pt x="284" y="1529"/>
                      </a:lnTo>
                      <a:lnTo>
                        <a:pt x="313" y="1554"/>
                      </a:lnTo>
                      <a:lnTo>
                        <a:pt x="342" y="1577"/>
                      </a:lnTo>
                      <a:lnTo>
                        <a:pt x="371" y="1598"/>
                      </a:lnTo>
                      <a:lnTo>
                        <a:pt x="401" y="1619"/>
                      </a:lnTo>
                      <a:lnTo>
                        <a:pt x="434" y="1640"/>
                      </a:lnTo>
                      <a:lnTo>
                        <a:pt x="467" y="1657"/>
                      </a:lnTo>
                      <a:lnTo>
                        <a:pt x="499" y="1675"/>
                      </a:lnTo>
                      <a:lnTo>
                        <a:pt x="534" y="1690"/>
                      </a:lnTo>
                      <a:lnTo>
                        <a:pt x="568" y="1705"/>
                      </a:lnTo>
                      <a:lnTo>
                        <a:pt x="603" y="1717"/>
                      </a:lnTo>
                      <a:lnTo>
                        <a:pt x="637" y="1729"/>
                      </a:lnTo>
                      <a:lnTo>
                        <a:pt x="674" y="1738"/>
                      </a:lnTo>
                      <a:lnTo>
                        <a:pt x="710" y="1748"/>
                      </a:lnTo>
                      <a:lnTo>
                        <a:pt x="747" y="1753"/>
                      </a:lnTo>
                      <a:lnTo>
                        <a:pt x="785" y="17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49" name="Freeform 46"/>
                <p:cNvSpPr>
                  <a:spLocks noChangeAspect="1"/>
                </p:cNvSpPr>
                <p:nvPr/>
              </p:nvSpPr>
              <p:spPr bwMode="auto">
                <a:xfrm rot="5400000">
                  <a:off x="3601" y="1772"/>
                  <a:ext cx="85" cy="140"/>
                </a:xfrm>
                <a:custGeom>
                  <a:avLst/>
                  <a:gdLst>
                    <a:gd name="T0" fmla="*/ 85 w 169"/>
                    <a:gd name="T1" fmla="*/ 140 h 280"/>
                    <a:gd name="T2" fmla="*/ 0 w 169"/>
                    <a:gd name="T3" fmla="*/ 140 h 280"/>
                    <a:gd name="T4" fmla="*/ 0 w 169"/>
                    <a:gd name="T5" fmla="*/ 0 h 280"/>
                    <a:gd name="T6" fmla="*/ 57 w 169"/>
                    <a:gd name="T7" fmla="*/ 0 h 28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69" h="280">
                      <a:moveTo>
                        <a:pt x="169" y="280"/>
                      </a:moveTo>
                      <a:lnTo>
                        <a:pt x="0" y="280"/>
                      </a:lnTo>
                      <a:lnTo>
                        <a:pt x="0" y="0"/>
                      </a:lnTo>
                      <a:lnTo>
                        <a:pt x="113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50" name="Rectangle 4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631" y="1723"/>
                  <a:ext cx="24" cy="127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51" name="Rectangle 4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632" y="1696"/>
                  <a:ext cx="24" cy="140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52" name="Line 4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871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53" name="Line 50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882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54" name="Line 51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894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55" name="Line 52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905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56" name="Line 53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917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57" name="Line 5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928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58" name="Line 55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940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59" name="Line 56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951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60" name="Line 57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963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61" name="Line 5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97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62" name="Line 5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986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63" name="Line 60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1997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64" name="Line 61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009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65" name="Line 62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020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66" name="Line 63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032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67" name="Line 6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043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68" name="Line 65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055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69" name="Line 66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066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70" name="Line 67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078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71" name="Line 6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089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72" name="Line 6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101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73" name="Line 70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113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74" name="Line 71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12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75" name="Line 72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136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76" name="Line 73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147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77" name="Line 7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159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78" name="Line 75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170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79" name="Line 76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182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80" name="Line 77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193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81" name="Line 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205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82" name="Line 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216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83" name="Line 80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228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84" name="Line 81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239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85" name="Line 82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251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86" name="Line 83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262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87" name="Line 8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27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88" name="Line 85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2" y="2285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89" name="Freeform 86"/>
                <p:cNvSpPr>
                  <a:spLocks noChangeAspect="1"/>
                </p:cNvSpPr>
                <p:nvPr/>
              </p:nvSpPr>
              <p:spPr bwMode="auto">
                <a:xfrm rot="5400000">
                  <a:off x="3664" y="2197"/>
                  <a:ext cx="196" cy="196"/>
                </a:xfrm>
                <a:custGeom>
                  <a:avLst/>
                  <a:gdLst>
                    <a:gd name="T0" fmla="*/ 106 w 392"/>
                    <a:gd name="T1" fmla="*/ 196 h 391"/>
                    <a:gd name="T2" fmla="*/ 122 w 392"/>
                    <a:gd name="T3" fmla="*/ 193 h 391"/>
                    <a:gd name="T4" fmla="*/ 138 w 392"/>
                    <a:gd name="T5" fmla="*/ 187 h 391"/>
                    <a:gd name="T6" fmla="*/ 151 w 392"/>
                    <a:gd name="T7" fmla="*/ 180 h 391"/>
                    <a:gd name="T8" fmla="*/ 164 w 392"/>
                    <a:gd name="T9" fmla="*/ 170 h 391"/>
                    <a:gd name="T10" fmla="*/ 175 w 392"/>
                    <a:gd name="T11" fmla="*/ 159 h 391"/>
                    <a:gd name="T12" fmla="*/ 184 w 392"/>
                    <a:gd name="T13" fmla="*/ 144 h 391"/>
                    <a:gd name="T14" fmla="*/ 190 w 392"/>
                    <a:gd name="T15" fmla="*/ 130 h 391"/>
                    <a:gd name="T16" fmla="*/ 194 w 392"/>
                    <a:gd name="T17" fmla="*/ 114 h 391"/>
                    <a:gd name="T18" fmla="*/ 196 w 392"/>
                    <a:gd name="T19" fmla="*/ 98 h 391"/>
                    <a:gd name="T20" fmla="*/ 194 w 392"/>
                    <a:gd name="T21" fmla="*/ 82 h 391"/>
                    <a:gd name="T22" fmla="*/ 190 w 392"/>
                    <a:gd name="T23" fmla="*/ 66 h 391"/>
                    <a:gd name="T24" fmla="*/ 184 w 392"/>
                    <a:gd name="T25" fmla="*/ 51 h 391"/>
                    <a:gd name="T26" fmla="*/ 175 w 392"/>
                    <a:gd name="T27" fmla="*/ 38 h 391"/>
                    <a:gd name="T28" fmla="*/ 164 w 392"/>
                    <a:gd name="T29" fmla="*/ 26 h 391"/>
                    <a:gd name="T30" fmla="*/ 151 w 392"/>
                    <a:gd name="T31" fmla="*/ 15 h 391"/>
                    <a:gd name="T32" fmla="*/ 138 w 392"/>
                    <a:gd name="T33" fmla="*/ 8 h 391"/>
                    <a:gd name="T34" fmla="*/ 122 w 392"/>
                    <a:gd name="T35" fmla="*/ 3 h 391"/>
                    <a:gd name="T36" fmla="*/ 106 w 392"/>
                    <a:gd name="T37" fmla="*/ 0 h 391"/>
                    <a:gd name="T38" fmla="*/ 90 w 392"/>
                    <a:gd name="T39" fmla="*/ 0 h 391"/>
                    <a:gd name="T40" fmla="*/ 74 w 392"/>
                    <a:gd name="T41" fmla="*/ 3 h 391"/>
                    <a:gd name="T42" fmla="*/ 59 w 392"/>
                    <a:gd name="T43" fmla="*/ 8 h 391"/>
                    <a:gd name="T44" fmla="*/ 44 w 392"/>
                    <a:gd name="T45" fmla="*/ 15 h 391"/>
                    <a:gd name="T46" fmla="*/ 32 w 392"/>
                    <a:gd name="T47" fmla="*/ 26 h 391"/>
                    <a:gd name="T48" fmla="*/ 20 w 392"/>
                    <a:gd name="T49" fmla="*/ 38 h 391"/>
                    <a:gd name="T50" fmla="*/ 12 w 392"/>
                    <a:gd name="T51" fmla="*/ 51 h 391"/>
                    <a:gd name="T52" fmla="*/ 5 w 392"/>
                    <a:gd name="T53" fmla="*/ 66 h 391"/>
                    <a:gd name="T54" fmla="*/ 1 w 392"/>
                    <a:gd name="T55" fmla="*/ 82 h 391"/>
                    <a:gd name="T56" fmla="*/ 0 w 392"/>
                    <a:gd name="T57" fmla="*/ 98 h 391"/>
                    <a:gd name="T58" fmla="*/ 1 w 392"/>
                    <a:gd name="T59" fmla="*/ 114 h 391"/>
                    <a:gd name="T60" fmla="*/ 5 w 392"/>
                    <a:gd name="T61" fmla="*/ 130 h 391"/>
                    <a:gd name="T62" fmla="*/ 12 w 392"/>
                    <a:gd name="T63" fmla="*/ 144 h 391"/>
                    <a:gd name="T64" fmla="*/ 20 w 392"/>
                    <a:gd name="T65" fmla="*/ 159 h 391"/>
                    <a:gd name="T66" fmla="*/ 32 w 392"/>
                    <a:gd name="T67" fmla="*/ 170 h 391"/>
                    <a:gd name="T68" fmla="*/ 44 w 392"/>
                    <a:gd name="T69" fmla="*/ 180 h 391"/>
                    <a:gd name="T70" fmla="*/ 59 w 392"/>
                    <a:gd name="T71" fmla="*/ 187 h 391"/>
                    <a:gd name="T72" fmla="*/ 74 w 392"/>
                    <a:gd name="T73" fmla="*/ 193 h 391"/>
                    <a:gd name="T74" fmla="*/ 90 w 392"/>
                    <a:gd name="T75" fmla="*/ 196 h 39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392" h="391">
                      <a:moveTo>
                        <a:pt x="196" y="391"/>
                      </a:moveTo>
                      <a:lnTo>
                        <a:pt x="211" y="391"/>
                      </a:lnTo>
                      <a:lnTo>
                        <a:pt x="229" y="388"/>
                      </a:lnTo>
                      <a:lnTo>
                        <a:pt x="244" y="386"/>
                      </a:lnTo>
                      <a:lnTo>
                        <a:pt x="259" y="380"/>
                      </a:lnTo>
                      <a:lnTo>
                        <a:pt x="275" y="374"/>
                      </a:lnTo>
                      <a:lnTo>
                        <a:pt x="288" y="366"/>
                      </a:lnTo>
                      <a:lnTo>
                        <a:pt x="302" y="359"/>
                      </a:lnTo>
                      <a:lnTo>
                        <a:pt x="315" y="349"/>
                      </a:lnTo>
                      <a:lnTo>
                        <a:pt x="328" y="340"/>
                      </a:lnTo>
                      <a:lnTo>
                        <a:pt x="340" y="328"/>
                      </a:lnTo>
                      <a:lnTo>
                        <a:pt x="350" y="317"/>
                      </a:lnTo>
                      <a:lnTo>
                        <a:pt x="359" y="303"/>
                      </a:lnTo>
                      <a:lnTo>
                        <a:pt x="367" y="288"/>
                      </a:lnTo>
                      <a:lnTo>
                        <a:pt x="375" y="274"/>
                      </a:lnTo>
                      <a:lnTo>
                        <a:pt x="380" y="259"/>
                      </a:lnTo>
                      <a:lnTo>
                        <a:pt x="386" y="244"/>
                      </a:lnTo>
                      <a:lnTo>
                        <a:pt x="388" y="228"/>
                      </a:lnTo>
                      <a:lnTo>
                        <a:pt x="390" y="211"/>
                      </a:lnTo>
                      <a:lnTo>
                        <a:pt x="392" y="196"/>
                      </a:lnTo>
                      <a:lnTo>
                        <a:pt x="390" y="178"/>
                      </a:lnTo>
                      <a:lnTo>
                        <a:pt x="388" y="163"/>
                      </a:lnTo>
                      <a:lnTo>
                        <a:pt x="386" y="148"/>
                      </a:lnTo>
                      <a:lnTo>
                        <a:pt x="380" y="132"/>
                      </a:lnTo>
                      <a:lnTo>
                        <a:pt x="375" y="117"/>
                      </a:lnTo>
                      <a:lnTo>
                        <a:pt x="367" y="101"/>
                      </a:lnTo>
                      <a:lnTo>
                        <a:pt x="359" y="88"/>
                      </a:lnTo>
                      <a:lnTo>
                        <a:pt x="350" y="75"/>
                      </a:lnTo>
                      <a:lnTo>
                        <a:pt x="340" y="63"/>
                      </a:lnTo>
                      <a:lnTo>
                        <a:pt x="328" y="52"/>
                      </a:lnTo>
                      <a:lnTo>
                        <a:pt x="315" y="40"/>
                      </a:lnTo>
                      <a:lnTo>
                        <a:pt x="302" y="30"/>
                      </a:lnTo>
                      <a:lnTo>
                        <a:pt x="288" y="23"/>
                      </a:lnTo>
                      <a:lnTo>
                        <a:pt x="275" y="15"/>
                      </a:lnTo>
                      <a:lnTo>
                        <a:pt x="259" y="9"/>
                      </a:lnTo>
                      <a:lnTo>
                        <a:pt x="244" y="5"/>
                      </a:lnTo>
                      <a:lnTo>
                        <a:pt x="229" y="2"/>
                      </a:lnTo>
                      <a:lnTo>
                        <a:pt x="211" y="0"/>
                      </a:lnTo>
                      <a:lnTo>
                        <a:pt x="196" y="0"/>
                      </a:lnTo>
                      <a:lnTo>
                        <a:pt x="179" y="0"/>
                      </a:lnTo>
                      <a:lnTo>
                        <a:pt x="163" y="2"/>
                      </a:lnTo>
                      <a:lnTo>
                        <a:pt x="148" y="5"/>
                      </a:lnTo>
                      <a:lnTo>
                        <a:pt x="133" y="9"/>
                      </a:lnTo>
                      <a:lnTo>
                        <a:pt x="117" y="15"/>
                      </a:lnTo>
                      <a:lnTo>
                        <a:pt x="102" y="23"/>
                      </a:lnTo>
                      <a:lnTo>
                        <a:pt x="88" y="30"/>
                      </a:lnTo>
                      <a:lnTo>
                        <a:pt x="75" y="40"/>
                      </a:lnTo>
                      <a:lnTo>
                        <a:pt x="63" y="52"/>
                      </a:lnTo>
                      <a:lnTo>
                        <a:pt x="52" y="63"/>
                      </a:lnTo>
                      <a:lnTo>
                        <a:pt x="40" y="75"/>
                      </a:lnTo>
                      <a:lnTo>
                        <a:pt x="31" y="88"/>
                      </a:lnTo>
                      <a:lnTo>
                        <a:pt x="23" y="101"/>
                      </a:lnTo>
                      <a:lnTo>
                        <a:pt x="15" y="117"/>
                      </a:lnTo>
                      <a:lnTo>
                        <a:pt x="10" y="132"/>
                      </a:lnTo>
                      <a:lnTo>
                        <a:pt x="6" y="148"/>
                      </a:lnTo>
                      <a:lnTo>
                        <a:pt x="2" y="163"/>
                      </a:lnTo>
                      <a:lnTo>
                        <a:pt x="0" y="178"/>
                      </a:lnTo>
                      <a:lnTo>
                        <a:pt x="0" y="196"/>
                      </a:lnTo>
                      <a:lnTo>
                        <a:pt x="0" y="211"/>
                      </a:lnTo>
                      <a:lnTo>
                        <a:pt x="2" y="228"/>
                      </a:lnTo>
                      <a:lnTo>
                        <a:pt x="6" y="244"/>
                      </a:lnTo>
                      <a:lnTo>
                        <a:pt x="10" y="259"/>
                      </a:lnTo>
                      <a:lnTo>
                        <a:pt x="15" y="274"/>
                      </a:lnTo>
                      <a:lnTo>
                        <a:pt x="23" y="288"/>
                      </a:lnTo>
                      <a:lnTo>
                        <a:pt x="31" y="303"/>
                      </a:lnTo>
                      <a:lnTo>
                        <a:pt x="40" y="317"/>
                      </a:lnTo>
                      <a:lnTo>
                        <a:pt x="52" y="328"/>
                      </a:lnTo>
                      <a:lnTo>
                        <a:pt x="63" y="340"/>
                      </a:lnTo>
                      <a:lnTo>
                        <a:pt x="75" y="349"/>
                      </a:lnTo>
                      <a:lnTo>
                        <a:pt x="88" y="359"/>
                      </a:lnTo>
                      <a:lnTo>
                        <a:pt x="102" y="366"/>
                      </a:lnTo>
                      <a:lnTo>
                        <a:pt x="117" y="374"/>
                      </a:lnTo>
                      <a:lnTo>
                        <a:pt x="133" y="380"/>
                      </a:lnTo>
                      <a:lnTo>
                        <a:pt x="148" y="386"/>
                      </a:lnTo>
                      <a:lnTo>
                        <a:pt x="163" y="388"/>
                      </a:lnTo>
                      <a:lnTo>
                        <a:pt x="179" y="391"/>
                      </a:lnTo>
                      <a:lnTo>
                        <a:pt x="196" y="3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90" name="Freeform 87"/>
                <p:cNvSpPr>
                  <a:spLocks noChangeAspect="1"/>
                </p:cNvSpPr>
                <p:nvPr/>
              </p:nvSpPr>
              <p:spPr bwMode="auto">
                <a:xfrm rot="5400000">
                  <a:off x="3690" y="1872"/>
                  <a:ext cx="149" cy="149"/>
                </a:xfrm>
                <a:custGeom>
                  <a:avLst/>
                  <a:gdLst>
                    <a:gd name="T0" fmla="*/ 75 w 298"/>
                    <a:gd name="T1" fmla="*/ 149 h 300"/>
                    <a:gd name="T2" fmla="*/ 83 w 298"/>
                    <a:gd name="T3" fmla="*/ 148 h 300"/>
                    <a:gd name="T4" fmla="*/ 90 w 298"/>
                    <a:gd name="T5" fmla="*/ 147 h 300"/>
                    <a:gd name="T6" fmla="*/ 97 w 298"/>
                    <a:gd name="T7" fmla="*/ 145 h 300"/>
                    <a:gd name="T8" fmla="*/ 105 w 298"/>
                    <a:gd name="T9" fmla="*/ 143 h 300"/>
                    <a:gd name="T10" fmla="*/ 112 w 298"/>
                    <a:gd name="T11" fmla="*/ 139 h 300"/>
                    <a:gd name="T12" fmla="*/ 117 w 298"/>
                    <a:gd name="T13" fmla="*/ 136 h 300"/>
                    <a:gd name="T14" fmla="*/ 124 w 298"/>
                    <a:gd name="T15" fmla="*/ 131 h 300"/>
                    <a:gd name="T16" fmla="*/ 129 w 298"/>
                    <a:gd name="T17" fmla="*/ 126 h 300"/>
                    <a:gd name="T18" fmla="*/ 134 w 298"/>
                    <a:gd name="T19" fmla="*/ 120 h 300"/>
                    <a:gd name="T20" fmla="*/ 138 w 298"/>
                    <a:gd name="T21" fmla="*/ 114 h 300"/>
                    <a:gd name="T22" fmla="*/ 142 w 298"/>
                    <a:gd name="T23" fmla="*/ 107 h 300"/>
                    <a:gd name="T24" fmla="*/ 145 w 298"/>
                    <a:gd name="T25" fmla="*/ 100 h 300"/>
                    <a:gd name="T26" fmla="*/ 147 w 298"/>
                    <a:gd name="T27" fmla="*/ 93 h 300"/>
                    <a:gd name="T28" fmla="*/ 149 w 298"/>
                    <a:gd name="T29" fmla="*/ 86 h 300"/>
                    <a:gd name="T30" fmla="*/ 149 w 298"/>
                    <a:gd name="T31" fmla="*/ 78 h 300"/>
                    <a:gd name="T32" fmla="*/ 149 w 298"/>
                    <a:gd name="T33" fmla="*/ 71 h 300"/>
                    <a:gd name="T34" fmla="*/ 149 w 298"/>
                    <a:gd name="T35" fmla="*/ 63 h 300"/>
                    <a:gd name="T36" fmla="*/ 147 w 298"/>
                    <a:gd name="T37" fmla="*/ 56 h 300"/>
                    <a:gd name="T38" fmla="*/ 145 w 298"/>
                    <a:gd name="T39" fmla="*/ 49 h 300"/>
                    <a:gd name="T40" fmla="*/ 142 w 298"/>
                    <a:gd name="T41" fmla="*/ 42 h 300"/>
                    <a:gd name="T42" fmla="*/ 138 w 298"/>
                    <a:gd name="T43" fmla="*/ 35 h 300"/>
                    <a:gd name="T44" fmla="*/ 134 w 298"/>
                    <a:gd name="T45" fmla="*/ 29 h 300"/>
                    <a:gd name="T46" fmla="*/ 129 w 298"/>
                    <a:gd name="T47" fmla="*/ 23 h 300"/>
                    <a:gd name="T48" fmla="*/ 124 w 298"/>
                    <a:gd name="T49" fmla="*/ 18 h 300"/>
                    <a:gd name="T50" fmla="*/ 117 w 298"/>
                    <a:gd name="T51" fmla="*/ 13 h 300"/>
                    <a:gd name="T52" fmla="*/ 112 w 298"/>
                    <a:gd name="T53" fmla="*/ 9 h 300"/>
                    <a:gd name="T54" fmla="*/ 105 w 298"/>
                    <a:gd name="T55" fmla="*/ 7 h 300"/>
                    <a:gd name="T56" fmla="*/ 97 w 298"/>
                    <a:gd name="T57" fmla="*/ 4 h 300"/>
                    <a:gd name="T58" fmla="*/ 90 w 298"/>
                    <a:gd name="T59" fmla="*/ 2 h 300"/>
                    <a:gd name="T60" fmla="*/ 83 w 298"/>
                    <a:gd name="T61" fmla="*/ 1 h 300"/>
                    <a:gd name="T62" fmla="*/ 75 w 298"/>
                    <a:gd name="T63" fmla="*/ 0 h 300"/>
                    <a:gd name="T64" fmla="*/ 67 w 298"/>
                    <a:gd name="T65" fmla="*/ 1 h 300"/>
                    <a:gd name="T66" fmla="*/ 60 w 298"/>
                    <a:gd name="T67" fmla="*/ 2 h 300"/>
                    <a:gd name="T68" fmla="*/ 52 w 298"/>
                    <a:gd name="T69" fmla="*/ 4 h 300"/>
                    <a:gd name="T70" fmla="*/ 45 w 298"/>
                    <a:gd name="T71" fmla="*/ 7 h 300"/>
                    <a:gd name="T72" fmla="*/ 39 w 298"/>
                    <a:gd name="T73" fmla="*/ 9 h 300"/>
                    <a:gd name="T74" fmla="*/ 32 w 298"/>
                    <a:gd name="T75" fmla="*/ 13 h 300"/>
                    <a:gd name="T76" fmla="*/ 26 w 298"/>
                    <a:gd name="T77" fmla="*/ 18 h 300"/>
                    <a:gd name="T78" fmla="*/ 20 w 298"/>
                    <a:gd name="T79" fmla="*/ 23 h 300"/>
                    <a:gd name="T80" fmla="*/ 16 w 298"/>
                    <a:gd name="T81" fmla="*/ 29 h 300"/>
                    <a:gd name="T82" fmla="*/ 12 w 298"/>
                    <a:gd name="T83" fmla="*/ 35 h 300"/>
                    <a:gd name="T84" fmla="*/ 8 w 298"/>
                    <a:gd name="T85" fmla="*/ 42 h 300"/>
                    <a:gd name="T86" fmla="*/ 5 w 298"/>
                    <a:gd name="T87" fmla="*/ 49 h 300"/>
                    <a:gd name="T88" fmla="*/ 2 w 298"/>
                    <a:gd name="T89" fmla="*/ 56 h 300"/>
                    <a:gd name="T90" fmla="*/ 1 w 298"/>
                    <a:gd name="T91" fmla="*/ 63 h 300"/>
                    <a:gd name="T92" fmla="*/ 0 w 298"/>
                    <a:gd name="T93" fmla="*/ 71 h 300"/>
                    <a:gd name="T94" fmla="*/ 0 w 298"/>
                    <a:gd name="T95" fmla="*/ 78 h 300"/>
                    <a:gd name="T96" fmla="*/ 1 w 298"/>
                    <a:gd name="T97" fmla="*/ 86 h 300"/>
                    <a:gd name="T98" fmla="*/ 2 w 298"/>
                    <a:gd name="T99" fmla="*/ 93 h 300"/>
                    <a:gd name="T100" fmla="*/ 5 w 298"/>
                    <a:gd name="T101" fmla="*/ 100 h 300"/>
                    <a:gd name="T102" fmla="*/ 8 w 298"/>
                    <a:gd name="T103" fmla="*/ 107 h 300"/>
                    <a:gd name="T104" fmla="*/ 12 w 298"/>
                    <a:gd name="T105" fmla="*/ 114 h 300"/>
                    <a:gd name="T106" fmla="*/ 16 w 298"/>
                    <a:gd name="T107" fmla="*/ 120 h 300"/>
                    <a:gd name="T108" fmla="*/ 20 w 298"/>
                    <a:gd name="T109" fmla="*/ 126 h 300"/>
                    <a:gd name="T110" fmla="*/ 26 w 298"/>
                    <a:gd name="T111" fmla="*/ 131 h 300"/>
                    <a:gd name="T112" fmla="*/ 32 w 298"/>
                    <a:gd name="T113" fmla="*/ 136 h 300"/>
                    <a:gd name="T114" fmla="*/ 39 w 298"/>
                    <a:gd name="T115" fmla="*/ 139 h 300"/>
                    <a:gd name="T116" fmla="*/ 45 w 298"/>
                    <a:gd name="T117" fmla="*/ 143 h 300"/>
                    <a:gd name="T118" fmla="*/ 52 w 298"/>
                    <a:gd name="T119" fmla="*/ 145 h 300"/>
                    <a:gd name="T120" fmla="*/ 60 w 298"/>
                    <a:gd name="T121" fmla="*/ 147 h 300"/>
                    <a:gd name="T122" fmla="*/ 67 w 298"/>
                    <a:gd name="T123" fmla="*/ 148 h 300"/>
                    <a:gd name="T124" fmla="*/ 75 w 298"/>
                    <a:gd name="T125" fmla="*/ 149 h 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98" h="300">
                      <a:moveTo>
                        <a:pt x="150" y="300"/>
                      </a:moveTo>
                      <a:lnTo>
                        <a:pt x="165" y="298"/>
                      </a:lnTo>
                      <a:lnTo>
                        <a:pt x="179" y="296"/>
                      </a:lnTo>
                      <a:lnTo>
                        <a:pt x="194" y="292"/>
                      </a:lnTo>
                      <a:lnTo>
                        <a:pt x="209" y="288"/>
                      </a:lnTo>
                      <a:lnTo>
                        <a:pt x="223" y="280"/>
                      </a:lnTo>
                      <a:lnTo>
                        <a:pt x="234" y="273"/>
                      </a:lnTo>
                      <a:lnTo>
                        <a:pt x="248" y="263"/>
                      </a:lnTo>
                      <a:lnTo>
                        <a:pt x="257" y="254"/>
                      </a:lnTo>
                      <a:lnTo>
                        <a:pt x="267" y="242"/>
                      </a:lnTo>
                      <a:lnTo>
                        <a:pt x="276" y="229"/>
                      </a:lnTo>
                      <a:lnTo>
                        <a:pt x="284" y="215"/>
                      </a:lnTo>
                      <a:lnTo>
                        <a:pt x="290" y="202"/>
                      </a:lnTo>
                      <a:lnTo>
                        <a:pt x="294" y="188"/>
                      </a:lnTo>
                      <a:lnTo>
                        <a:pt x="298" y="173"/>
                      </a:lnTo>
                      <a:lnTo>
                        <a:pt x="298" y="158"/>
                      </a:lnTo>
                      <a:lnTo>
                        <a:pt x="298" y="142"/>
                      </a:lnTo>
                      <a:lnTo>
                        <a:pt x="298" y="127"/>
                      </a:lnTo>
                      <a:lnTo>
                        <a:pt x="294" y="113"/>
                      </a:lnTo>
                      <a:lnTo>
                        <a:pt x="290" y="98"/>
                      </a:lnTo>
                      <a:lnTo>
                        <a:pt x="284" y="85"/>
                      </a:lnTo>
                      <a:lnTo>
                        <a:pt x="276" y="71"/>
                      </a:lnTo>
                      <a:lnTo>
                        <a:pt x="267" y="58"/>
                      </a:lnTo>
                      <a:lnTo>
                        <a:pt x="257" y="46"/>
                      </a:lnTo>
                      <a:lnTo>
                        <a:pt x="248" y="37"/>
                      </a:lnTo>
                      <a:lnTo>
                        <a:pt x="234" y="27"/>
                      </a:lnTo>
                      <a:lnTo>
                        <a:pt x="223" y="19"/>
                      </a:lnTo>
                      <a:lnTo>
                        <a:pt x="209" y="14"/>
                      </a:lnTo>
                      <a:lnTo>
                        <a:pt x="194" y="8"/>
                      </a:lnTo>
                      <a:lnTo>
                        <a:pt x="179" y="4"/>
                      </a:lnTo>
                      <a:lnTo>
                        <a:pt x="165" y="2"/>
                      </a:lnTo>
                      <a:lnTo>
                        <a:pt x="150" y="0"/>
                      </a:lnTo>
                      <a:lnTo>
                        <a:pt x="134" y="2"/>
                      </a:lnTo>
                      <a:lnTo>
                        <a:pt x="119" y="4"/>
                      </a:lnTo>
                      <a:lnTo>
                        <a:pt x="104" y="8"/>
                      </a:lnTo>
                      <a:lnTo>
                        <a:pt x="90" y="14"/>
                      </a:lnTo>
                      <a:lnTo>
                        <a:pt x="77" y="19"/>
                      </a:lnTo>
                      <a:lnTo>
                        <a:pt x="63" y="27"/>
                      </a:lnTo>
                      <a:lnTo>
                        <a:pt x="52" y="37"/>
                      </a:lnTo>
                      <a:lnTo>
                        <a:pt x="40" y="46"/>
                      </a:lnTo>
                      <a:lnTo>
                        <a:pt x="31" y="58"/>
                      </a:lnTo>
                      <a:lnTo>
                        <a:pt x="23" y="71"/>
                      </a:lnTo>
                      <a:lnTo>
                        <a:pt x="15" y="85"/>
                      </a:lnTo>
                      <a:lnTo>
                        <a:pt x="9" y="98"/>
                      </a:lnTo>
                      <a:lnTo>
                        <a:pt x="4" y="113"/>
                      </a:lnTo>
                      <a:lnTo>
                        <a:pt x="2" y="127"/>
                      </a:lnTo>
                      <a:lnTo>
                        <a:pt x="0" y="142"/>
                      </a:lnTo>
                      <a:lnTo>
                        <a:pt x="0" y="158"/>
                      </a:lnTo>
                      <a:lnTo>
                        <a:pt x="2" y="173"/>
                      </a:lnTo>
                      <a:lnTo>
                        <a:pt x="4" y="188"/>
                      </a:lnTo>
                      <a:lnTo>
                        <a:pt x="9" y="202"/>
                      </a:lnTo>
                      <a:lnTo>
                        <a:pt x="15" y="215"/>
                      </a:lnTo>
                      <a:lnTo>
                        <a:pt x="23" y="229"/>
                      </a:lnTo>
                      <a:lnTo>
                        <a:pt x="31" y="242"/>
                      </a:lnTo>
                      <a:lnTo>
                        <a:pt x="40" y="254"/>
                      </a:lnTo>
                      <a:lnTo>
                        <a:pt x="52" y="263"/>
                      </a:lnTo>
                      <a:lnTo>
                        <a:pt x="63" y="273"/>
                      </a:lnTo>
                      <a:lnTo>
                        <a:pt x="77" y="280"/>
                      </a:lnTo>
                      <a:lnTo>
                        <a:pt x="90" y="288"/>
                      </a:lnTo>
                      <a:lnTo>
                        <a:pt x="104" y="292"/>
                      </a:lnTo>
                      <a:lnTo>
                        <a:pt x="119" y="296"/>
                      </a:lnTo>
                      <a:lnTo>
                        <a:pt x="134" y="298"/>
                      </a:lnTo>
                      <a:lnTo>
                        <a:pt x="150" y="3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91" name="Freeform 88"/>
                <p:cNvSpPr>
                  <a:spLocks noChangeAspect="1"/>
                </p:cNvSpPr>
                <p:nvPr/>
              </p:nvSpPr>
              <p:spPr bwMode="auto">
                <a:xfrm rot="5400000">
                  <a:off x="3715" y="1905"/>
                  <a:ext cx="10" cy="9"/>
                </a:xfrm>
                <a:custGeom>
                  <a:avLst/>
                  <a:gdLst>
                    <a:gd name="T0" fmla="*/ 5 w 19"/>
                    <a:gd name="T1" fmla="*/ 9 h 19"/>
                    <a:gd name="T2" fmla="*/ 7 w 19"/>
                    <a:gd name="T3" fmla="*/ 8 h 19"/>
                    <a:gd name="T4" fmla="*/ 9 w 19"/>
                    <a:gd name="T5" fmla="*/ 7 h 19"/>
                    <a:gd name="T6" fmla="*/ 10 w 19"/>
                    <a:gd name="T7" fmla="*/ 6 h 19"/>
                    <a:gd name="T8" fmla="*/ 10 w 19"/>
                    <a:gd name="T9" fmla="*/ 4 h 19"/>
                    <a:gd name="T10" fmla="*/ 10 w 19"/>
                    <a:gd name="T11" fmla="*/ 2 h 19"/>
                    <a:gd name="T12" fmla="*/ 9 w 19"/>
                    <a:gd name="T13" fmla="*/ 0 h 19"/>
                    <a:gd name="T14" fmla="*/ 7 w 19"/>
                    <a:gd name="T15" fmla="*/ 0 h 19"/>
                    <a:gd name="T16" fmla="*/ 5 w 19"/>
                    <a:gd name="T17" fmla="*/ 0 h 19"/>
                    <a:gd name="T18" fmla="*/ 3 w 19"/>
                    <a:gd name="T19" fmla="*/ 0 h 19"/>
                    <a:gd name="T20" fmla="*/ 2 w 19"/>
                    <a:gd name="T21" fmla="*/ 0 h 19"/>
                    <a:gd name="T22" fmla="*/ 0 w 19"/>
                    <a:gd name="T23" fmla="*/ 2 h 19"/>
                    <a:gd name="T24" fmla="*/ 0 w 19"/>
                    <a:gd name="T25" fmla="*/ 4 h 19"/>
                    <a:gd name="T26" fmla="*/ 0 w 19"/>
                    <a:gd name="T27" fmla="*/ 6 h 19"/>
                    <a:gd name="T28" fmla="*/ 2 w 19"/>
                    <a:gd name="T29" fmla="*/ 7 h 19"/>
                    <a:gd name="T30" fmla="*/ 3 w 19"/>
                    <a:gd name="T31" fmla="*/ 8 h 19"/>
                    <a:gd name="T32" fmla="*/ 5 w 19"/>
                    <a:gd name="T33" fmla="*/ 9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10" y="19"/>
                      </a:moveTo>
                      <a:lnTo>
                        <a:pt x="14" y="17"/>
                      </a:lnTo>
                      <a:lnTo>
                        <a:pt x="17" y="15"/>
                      </a:lnTo>
                      <a:lnTo>
                        <a:pt x="19" y="13"/>
                      </a:lnTo>
                      <a:lnTo>
                        <a:pt x="19" y="9"/>
                      </a:lnTo>
                      <a:lnTo>
                        <a:pt x="19" y="5"/>
                      </a:lnTo>
                      <a:lnTo>
                        <a:pt x="17" y="1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1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4" y="15"/>
                      </a:lnTo>
                      <a:lnTo>
                        <a:pt x="6" y="17"/>
                      </a:lnTo>
                      <a:lnTo>
                        <a:pt x="10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92" name="Freeform 89"/>
                <p:cNvSpPr>
                  <a:spLocks noChangeAspect="1"/>
                </p:cNvSpPr>
                <p:nvPr/>
              </p:nvSpPr>
              <p:spPr bwMode="auto">
                <a:xfrm rot="5400000">
                  <a:off x="3805" y="1905"/>
                  <a:ext cx="10" cy="9"/>
                </a:xfrm>
                <a:custGeom>
                  <a:avLst/>
                  <a:gdLst>
                    <a:gd name="T0" fmla="*/ 5 w 19"/>
                    <a:gd name="T1" fmla="*/ 9 h 19"/>
                    <a:gd name="T2" fmla="*/ 7 w 19"/>
                    <a:gd name="T3" fmla="*/ 8 h 19"/>
                    <a:gd name="T4" fmla="*/ 8 w 19"/>
                    <a:gd name="T5" fmla="*/ 7 h 19"/>
                    <a:gd name="T6" fmla="*/ 9 w 19"/>
                    <a:gd name="T7" fmla="*/ 6 h 19"/>
                    <a:gd name="T8" fmla="*/ 10 w 19"/>
                    <a:gd name="T9" fmla="*/ 5 h 19"/>
                    <a:gd name="T10" fmla="*/ 9 w 19"/>
                    <a:gd name="T11" fmla="*/ 3 h 19"/>
                    <a:gd name="T12" fmla="*/ 8 w 19"/>
                    <a:gd name="T13" fmla="*/ 1 h 19"/>
                    <a:gd name="T14" fmla="*/ 7 w 19"/>
                    <a:gd name="T15" fmla="*/ 0 h 19"/>
                    <a:gd name="T16" fmla="*/ 5 w 19"/>
                    <a:gd name="T17" fmla="*/ 0 h 19"/>
                    <a:gd name="T18" fmla="*/ 3 w 19"/>
                    <a:gd name="T19" fmla="*/ 0 h 19"/>
                    <a:gd name="T20" fmla="*/ 1 w 19"/>
                    <a:gd name="T21" fmla="*/ 1 h 19"/>
                    <a:gd name="T22" fmla="*/ 0 w 19"/>
                    <a:gd name="T23" fmla="*/ 3 h 19"/>
                    <a:gd name="T24" fmla="*/ 0 w 19"/>
                    <a:gd name="T25" fmla="*/ 5 h 19"/>
                    <a:gd name="T26" fmla="*/ 0 w 19"/>
                    <a:gd name="T27" fmla="*/ 6 h 19"/>
                    <a:gd name="T28" fmla="*/ 1 w 19"/>
                    <a:gd name="T29" fmla="*/ 7 h 19"/>
                    <a:gd name="T30" fmla="*/ 3 w 19"/>
                    <a:gd name="T31" fmla="*/ 8 h 19"/>
                    <a:gd name="T32" fmla="*/ 5 w 19"/>
                    <a:gd name="T33" fmla="*/ 9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10" y="19"/>
                      </a:moveTo>
                      <a:lnTo>
                        <a:pt x="14" y="17"/>
                      </a:lnTo>
                      <a:lnTo>
                        <a:pt x="16" y="15"/>
                      </a:lnTo>
                      <a:lnTo>
                        <a:pt x="17" y="12"/>
                      </a:lnTo>
                      <a:lnTo>
                        <a:pt x="19" y="10"/>
                      </a:lnTo>
                      <a:lnTo>
                        <a:pt x="17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2"/>
                      </a:lnTo>
                      <a:lnTo>
                        <a:pt x="2" y="15"/>
                      </a:lnTo>
                      <a:lnTo>
                        <a:pt x="6" y="17"/>
                      </a:lnTo>
                      <a:lnTo>
                        <a:pt x="10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93" name="Freeform 90"/>
                <p:cNvSpPr>
                  <a:spLocks noChangeAspect="1"/>
                </p:cNvSpPr>
                <p:nvPr/>
              </p:nvSpPr>
              <p:spPr bwMode="auto">
                <a:xfrm rot="5400000">
                  <a:off x="3779" y="1999"/>
                  <a:ext cx="10" cy="11"/>
                </a:xfrm>
                <a:custGeom>
                  <a:avLst/>
                  <a:gdLst>
                    <a:gd name="T0" fmla="*/ 5 w 20"/>
                    <a:gd name="T1" fmla="*/ 11 h 21"/>
                    <a:gd name="T2" fmla="*/ 7 w 20"/>
                    <a:gd name="T3" fmla="*/ 10 h 21"/>
                    <a:gd name="T4" fmla="*/ 8 w 20"/>
                    <a:gd name="T5" fmla="*/ 9 h 21"/>
                    <a:gd name="T6" fmla="*/ 9 w 20"/>
                    <a:gd name="T7" fmla="*/ 7 h 21"/>
                    <a:gd name="T8" fmla="*/ 10 w 20"/>
                    <a:gd name="T9" fmla="*/ 6 h 21"/>
                    <a:gd name="T10" fmla="*/ 9 w 20"/>
                    <a:gd name="T11" fmla="*/ 4 h 21"/>
                    <a:gd name="T12" fmla="*/ 8 w 20"/>
                    <a:gd name="T13" fmla="*/ 2 h 21"/>
                    <a:gd name="T14" fmla="*/ 7 w 20"/>
                    <a:gd name="T15" fmla="*/ 1 h 21"/>
                    <a:gd name="T16" fmla="*/ 5 w 20"/>
                    <a:gd name="T17" fmla="*/ 0 h 21"/>
                    <a:gd name="T18" fmla="*/ 3 w 20"/>
                    <a:gd name="T19" fmla="*/ 1 h 21"/>
                    <a:gd name="T20" fmla="*/ 1 w 20"/>
                    <a:gd name="T21" fmla="*/ 2 h 21"/>
                    <a:gd name="T22" fmla="*/ 0 w 20"/>
                    <a:gd name="T23" fmla="*/ 4 h 21"/>
                    <a:gd name="T24" fmla="*/ 0 w 20"/>
                    <a:gd name="T25" fmla="*/ 6 h 21"/>
                    <a:gd name="T26" fmla="*/ 0 w 20"/>
                    <a:gd name="T27" fmla="*/ 7 h 21"/>
                    <a:gd name="T28" fmla="*/ 1 w 20"/>
                    <a:gd name="T29" fmla="*/ 9 h 21"/>
                    <a:gd name="T30" fmla="*/ 3 w 20"/>
                    <a:gd name="T31" fmla="*/ 10 h 21"/>
                    <a:gd name="T32" fmla="*/ 5 w 20"/>
                    <a:gd name="T33" fmla="*/ 11 h 2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0" h="21">
                      <a:moveTo>
                        <a:pt x="10" y="21"/>
                      </a:moveTo>
                      <a:lnTo>
                        <a:pt x="14" y="19"/>
                      </a:lnTo>
                      <a:lnTo>
                        <a:pt x="16" y="17"/>
                      </a:lnTo>
                      <a:lnTo>
                        <a:pt x="18" y="13"/>
                      </a:lnTo>
                      <a:lnTo>
                        <a:pt x="20" y="11"/>
                      </a:lnTo>
                      <a:lnTo>
                        <a:pt x="18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2" y="17"/>
                      </a:lnTo>
                      <a:lnTo>
                        <a:pt x="6" y="19"/>
                      </a:lnTo>
                      <a:lnTo>
                        <a:pt x="10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94" name="Freeform 91"/>
                <p:cNvSpPr>
                  <a:spLocks noChangeAspect="1"/>
                </p:cNvSpPr>
                <p:nvPr/>
              </p:nvSpPr>
              <p:spPr bwMode="auto">
                <a:xfrm rot="5400000">
                  <a:off x="3732" y="1987"/>
                  <a:ext cx="4" cy="6"/>
                </a:xfrm>
                <a:custGeom>
                  <a:avLst/>
                  <a:gdLst>
                    <a:gd name="T0" fmla="*/ 2 w 10"/>
                    <a:gd name="T1" fmla="*/ 6 h 12"/>
                    <a:gd name="T2" fmla="*/ 3 w 10"/>
                    <a:gd name="T3" fmla="*/ 6 h 12"/>
                    <a:gd name="T4" fmla="*/ 4 w 10"/>
                    <a:gd name="T5" fmla="*/ 5 h 12"/>
                    <a:gd name="T6" fmla="*/ 4 w 10"/>
                    <a:gd name="T7" fmla="*/ 3 h 12"/>
                    <a:gd name="T8" fmla="*/ 4 w 10"/>
                    <a:gd name="T9" fmla="*/ 2 h 12"/>
                    <a:gd name="T10" fmla="*/ 3 w 10"/>
                    <a:gd name="T11" fmla="*/ 1 h 12"/>
                    <a:gd name="T12" fmla="*/ 2 w 10"/>
                    <a:gd name="T13" fmla="*/ 0 h 12"/>
                    <a:gd name="T14" fmla="*/ 1 w 10"/>
                    <a:gd name="T15" fmla="*/ 1 h 12"/>
                    <a:gd name="T16" fmla="*/ 0 w 10"/>
                    <a:gd name="T17" fmla="*/ 2 h 12"/>
                    <a:gd name="T18" fmla="*/ 0 w 10"/>
                    <a:gd name="T19" fmla="*/ 3 h 12"/>
                    <a:gd name="T20" fmla="*/ 0 w 10"/>
                    <a:gd name="T21" fmla="*/ 5 h 12"/>
                    <a:gd name="T22" fmla="*/ 1 w 10"/>
                    <a:gd name="T23" fmla="*/ 6 h 12"/>
                    <a:gd name="T24" fmla="*/ 2 w 10"/>
                    <a:gd name="T25" fmla="*/ 6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" h="12">
                      <a:moveTo>
                        <a:pt x="4" y="12"/>
                      </a:moveTo>
                      <a:lnTo>
                        <a:pt x="8" y="12"/>
                      </a:lnTo>
                      <a:lnTo>
                        <a:pt x="10" y="10"/>
                      </a:lnTo>
                      <a:lnTo>
                        <a:pt x="10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95" name="Freeform 92"/>
                <p:cNvSpPr>
                  <a:spLocks noChangeAspect="1"/>
                </p:cNvSpPr>
                <p:nvPr/>
              </p:nvSpPr>
              <p:spPr bwMode="auto">
                <a:xfrm rot="5400000">
                  <a:off x="3796" y="1987"/>
                  <a:ext cx="5" cy="6"/>
                </a:xfrm>
                <a:custGeom>
                  <a:avLst/>
                  <a:gdLst>
                    <a:gd name="T0" fmla="*/ 3 w 12"/>
                    <a:gd name="T1" fmla="*/ 6 h 11"/>
                    <a:gd name="T2" fmla="*/ 3 w 12"/>
                    <a:gd name="T3" fmla="*/ 5 h 11"/>
                    <a:gd name="T4" fmla="*/ 4 w 12"/>
                    <a:gd name="T5" fmla="*/ 4 h 11"/>
                    <a:gd name="T6" fmla="*/ 5 w 12"/>
                    <a:gd name="T7" fmla="*/ 3 h 11"/>
                    <a:gd name="T8" fmla="*/ 4 w 12"/>
                    <a:gd name="T9" fmla="*/ 1 h 11"/>
                    <a:gd name="T10" fmla="*/ 3 w 12"/>
                    <a:gd name="T11" fmla="*/ 0 h 11"/>
                    <a:gd name="T12" fmla="*/ 3 w 12"/>
                    <a:gd name="T13" fmla="*/ 0 h 11"/>
                    <a:gd name="T14" fmla="*/ 2 w 12"/>
                    <a:gd name="T15" fmla="*/ 0 h 11"/>
                    <a:gd name="T16" fmla="*/ 0 w 12"/>
                    <a:gd name="T17" fmla="*/ 1 h 11"/>
                    <a:gd name="T18" fmla="*/ 0 w 12"/>
                    <a:gd name="T19" fmla="*/ 3 h 11"/>
                    <a:gd name="T20" fmla="*/ 0 w 12"/>
                    <a:gd name="T21" fmla="*/ 4 h 11"/>
                    <a:gd name="T22" fmla="*/ 2 w 12"/>
                    <a:gd name="T23" fmla="*/ 5 h 11"/>
                    <a:gd name="T24" fmla="*/ 3 w 12"/>
                    <a:gd name="T25" fmla="*/ 6 h 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1">
                      <a:moveTo>
                        <a:pt x="6" y="11"/>
                      </a:move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4" y="9"/>
                      </a:lnTo>
                      <a:lnTo>
                        <a:pt x="6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96" name="Freeform 93"/>
                <p:cNvSpPr>
                  <a:spLocks noChangeAspect="1"/>
                </p:cNvSpPr>
                <p:nvPr/>
              </p:nvSpPr>
              <p:spPr bwMode="auto">
                <a:xfrm rot="5400000">
                  <a:off x="3853" y="1911"/>
                  <a:ext cx="149" cy="150"/>
                </a:xfrm>
                <a:custGeom>
                  <a:avLst/>
                  <a:gdLst>
                    <a:gd name="T0" fmla="*/ 38 w 297"/>
                    <a:gd name="T1" fmla="*/ 140 h 299"/>
                    <a:gd name="T2" fmla="*/ 44 w 297"/>
                    <a:gd name="T3" fmla="*/ 143 h 299"/>
                    <a:gd name="T4" fmla="*/ 51 w 297"/>
                    <a:gd name="T5" fmla="*/ 146 h 299"/>
                    <a:gd name="T6" fmla="*/ 59 w 297"/>
                    <a:gd name="T7" fmla="*/ 148 h 299"/>
                    <a:gd name="T8" fmla="*/ 65 w 297"/>
                    <a:gd name="T9" fmla="*/ 150 h 299"/>
                    <a:gd name="T10" fmla="*/ 73 w 297"/>
                    <a:gd name="T11" fmla="*/ 150 h 299"/>
                    <a:gd name="T12" fmla="*/ 81 w 297"/>
                    <a:gd name="T13" fmla="*/ 150 h 299"/>
                    <a:gd name="T14" fmla="*/ 88 w 297"/>
                    <a:gd name="T15" fmla="*/ 149 h 299"/>
                    <a:gd name="T16" fmla="*/ 96 w 297"/>
                    <a:gd name="T17" fmla="*/ 147 h 299"/>
                    <a:gd name="T18" fmla="*/ 103 w 297"/>
                    <a:gd name="T19" fmla="*/ 144 h 299"/>
                    <a:gd name="T20" fmla="*/ 110 w 297"/>
                    <a:gd name="T21" fmla="*/ 141 h 299"/>
                    <a:gd name="T22" fmla="*/ 116 w 297"/>
                    <a:gd name="T23" fmla="*/ 137 h 299"/>
                    <a:gd name="T24" fmla="*/ 122 w 297"/>
                    <a:gd name="T25" fmla="*/ 133 h 299"/>
                    <a:gd name="T26" fmla="*/ 128 w 297"/>
                    <a:gd name="T27" fmla="*/ 128 h 299"/>
                    <a:gd name="T28" fmla="*/ 133 w 297"/>
                    <a:gd name="T29" fmla="*/ 122 h 299"/>
                    <a:gd name="T30" fmla="*/ 137 w 297"/>
                    <a:gd name="T31" fmla="*/ 115 h 299"/>
                    <a:gd name="T32" fmla="*/ 141 w 297"/>
                    <a:gd name="T33" fmla="*/ 109 h 299"/>
                    <a:gd name="T34" fmla="*/ 144 w 297"/>
                    <a:gd name="T35" fmla="*/ 102 h 299"/>
                    <a:gd name="T36" fmla="*/ 146 w 297"/>
                    <a:gd name="T37" fmla="*/ 95 h 299"/>
                    <a:gd name="T38" fmla="*/ 148 w 297"/>
                    <a:gd name="T39" fmla="*/ 87 h 299"/>
                    <a:gd name="T40" fmla="*/ 149 w 297"/>
                    <a:gd name="T41" fmla="*/ 80 h 299"/>
                    <a:gd name="T42" fmla="*/ 149 w 297"/>
                    <a:gd name="T43" fmla="*/ 73 h 299"/>
                    <a:gd name="T44" fmla="*/ 149 w 297"/>
                    <a:gd name="T45" fmla="*/ 65 h 299"/>
                    <a:gd name="T46" fmla="*/ 147 w 297"/>
                    <a:gd name="T47" fmla="*/ 58 h 299"/>
                    <a:gd name="T48" fmla="*/ 145 w 297"/>
                    <a:gd name="T49" fmla="*/ 50 h 299"/>
                    <a:gd name="T50" fmla="*/ 142 w 297"/>
                    <a:gd name="T51" fmla="*/ 43 h 299"/>
                    <a:gd name="T52" fmla="*/ 138 w 297"/>
                    <a:gd name="T53" fmla="*/ 37 h 299"/>
                    <a:gd name="T54" fmla="*/ 135 w 297"/>
                    <a:gd name="T55" fmla="*/ 31 h 299"/>
                    <a:gd name="T56" fmla="*/ 130 w 297"/>
                    <a:gd name="T57" fmla="*/ 25 h 299"/>
                    <a:gd name="T58" fmla="*/ 124 w 297"/>
                    <a:gd name="T59" fmla="*/ 19 h 299"/>
                    <a:gd name="T60" fmla="*/ 118 w 297"/>
                    <a:gd name="T61" fmla="*/ 14 h 299"/>
                    <a:gd name="T62" fmla="*/ 112 w 297"/>
                    <a:gd name="T63" fmla="*/ 11 h 299"/>
                    <a:gd name="T64" fmla="*/ 105 w 297"/>
                    <a:gd name="T65" fmla="*/ 7 h 299"/>
                    <a:gd name="T66" fmla="*/ 98 w 297"/>
                    <a:gd name="T67" fmla="*/ 4 h 299"/>
                    <a:gd name="T68" fmla="*/ 90 w 297"/>
                    <a:gd name="T69" fmla="*/ 2 h 299"/>
                    <a:gd name="T70" fmla="*/ 84 w 297"/>
                    <a:gd name="T71" fmla="*/ 1 h 299"/>
                    <a:gd name="T72" fmla="*/ 76 w 297"/>
                    <a:gd name="T73" fmla="*/ 0 h 299"/>
                    <a:gd name="T74" fmla="*/ 68 w 297"/>
                    <a:gd name="T75" fmla="*/ 1 h 299"/>
                    <a:gd name="T76" fmla="*/ 61 w 297"/>
                    <a:gd name="T77" fmla="*/ 2 h 299"/>
                    <a:gd name="T78" fmla="*/ 53 w 297"/>
                    <a:gd name="T79" fmla="*/ 3 h 299"/>
                    <a:gd name="T80" fmla="*/ 46 w 297"/>
                    <a:gd name="T81" fmla="*/ 6 h 299"/>
                    <a:gd name="T82" fmla="*/ 39 w 297"/>
                    <a:gd name="T83" fmla="*/ 10 h 299"/>
                    <a:gd name="T84" fmla="*/ 33 w 297"/>
                    <a:gd name="T85" fmla="*/ 12 h 299"/>
                    <a:gd name="T86" fmla="*/ 27 w 297"/>
                    <a:gd name="T87" fmla="*/ 17 h 299"/>
                    <a:gd name="T88" fmla="*/ 21 w 297"/>
                    <a:gd name="T89" fmla="*/ 23 h 299"/>
                    <a:gd name="T90" fmla="*/ 16 w 297"/>
                    <a:gd name="T91" fmla="*/ 29 h 299"/>
                    <a:gd name="T92" fmla="*/ 12 w 297"/>
                    <a:gd name="T93" fmla="*/ 35 h 299"/>
                    <a:gd name="T94" fmla="*/ 8 w 297"/>
                    <a:gd name="T95" fmla="*/ 41 h 299"/>
                    <a:gd name="T96" fmla="*/ 5 w 297"/>
                    <a:gd name="T97" fmla="*/ 48 h 299"/>
                    <a:gd name="T98" fmla="*/ 3 w 297"/>
                    <a:gd name="T99" fmla="*/ 55 h 299"/>
                    <a:gd name="T100" fmla="*/ 1 w 297"/>
                    <a:gd name="T101" fmla="*/ 62 h 299"/>
                    <a:gd name="T102" fmla="*/ 0 w 297"/>
                    <a:gd name="T103" fmla="*/ 70 h 299"/>
                    <a:gd name="T104" fmla="*/ 0 w 297"/>
                    <a:gd name="T105" fmla="*/ 78 h 299"/>
                    <a:gd name="T106" fmla="*/ 0 w 297"/>
                    <a:gd name="T107" fmla="*/ 85 h 299"/>
                    <a:gd name="T108" fmla="*/ 2 w 297"/>
                    <a:gd name="T109" fmla="*/ 92 h 299"/>
                    <a:gd name="T110" fmla="*/ 4 w 297"/>
                    <a:gd name="T111" fmla="*/ 100 h 299"/>
                    <a:gd name="T112" fmla="*/ 7 w 297"/>
                    <a:gd name="T113" fmla="*/ 107 h 299"/>
                    <a:gd name="T114" fmla="*/ 11 w 297"/>
                    <a:gd name="T115" fmla="*/ 113 h 299"/>
                    <a:gd name="T116" fmla="*/ 15 w 297"/>
                    <a:gd name="T117" fmla="*/ 120 h 299"/>
                    <a:gd name="T118" fmla="*/ 19 w 297"/>
                    <a:gd name="T119" fmla="*/ 126 h 299"/>
                    <a:gd name="T120" fmla="*/ 25 w 297"/>
                    <a:gd name="T121" fmla="*/ 131 h 299"/>
                    <a:gd name="T122" fmla="*/ 31 w 297"/>
                    <a:gd name="T123" fmla="*/ 135 h 299"/>
                    <a:gd name="T124" fmla="*/ 38 w 297"/>
                    <a:gd name="T125" fmla="*/ 140 h 29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97" h="299">
                      <a:moveTo>
                        <a:pt x="75" y="280"/>
                      </a:moveTo>
                      <a:lnTo>
                        <a:pt x="88" y="286"/>
                      </a:lnTo>
                      <a:lnTo>
                        <a:pt x="102" y="291"/>
                      </a:lnTo>
                      <a:lnTo>
                        <a:pt x="117" y="295"/>
                      </a:lnTo>
                      <a:lnTo>
                        <a:pt x="130" y="299"/>
                      </a:lnTo>
                      <a:lnTo>
                        <a:pt x="146" y="299"/>
                      </a:lnTo>
                      <a:lnTo>
                        <a:pt x="161" y="299"/>
                      </a:lnTo>
                      <a:lnTo>
                        <a:pt x="176" y="297"/>
                      </a:lnTo>
                      <a:lnTo>
                        <a:pt x="192" y="293"/>
                      </a:lnTo>
                      <a:lnTo>
                        <a:pt x="205" y="288"/>
                      </a:lnTo>
                      <a:lnTo>
                        <a:pt x="219" y="282"/>
                      </a:lnTo>
                      <a:lnTo>
                        <a:pt x="232" y="274"/>
                      </a:lnTo>
                      <a:lnTo>
                        <a:pt x="244" y="265"/>
                      </a:lnTo>
                      <a:lnTo>
                        <a:pt x="255" y="255"/>
                      </a:lnTo>
                      <a:lnTo>
                        <a:pt x="265" y="243"/>
                      </a:lnTo>
                      <a:lnTo>
                        <a:pt x="274" y="230"/>
                      </a:lnTo>
                      <a:lnTo>
                        <a:pt x="282" y="218"/>
                      </a:lnTo>
                      <a:lnTo>
                        <a:pt x="288" y="203"/>
                      </a:lnTo>
                      <a:lnTo>
                        <a:pt x="292" y="190"/>
                      </a:lnTo>
                      <a:lnTo>
                        <a:pt x="295" y="174"/>
                      </a:lnTo>
                      <a:lnTo>
                        <a:pt x="297" y="159"/>
                      </a:lnTo>
                      <a:lnTo>
                        <a:pt x="297" y="145"/>
                      </a:lnTo>
                      <a:lnTo>
                        <a:pt x="297" y="130"/>
                      </a:lnTo>
                      <a:lnTo>
                        <a:pt x="294" y="115"/>
                      </a:lnTo>
                      <a:lnTo>
                        <a:pt x="290" y="99"/>
                      </a:lnTo>
                      <a:lnTo>
                        <a:pt x="284" y="86"/>
                      </a:lnTo>
                      <a:lnTo>
                        <a:pt x="276" y="73"/>
                      </a:lnTo>
                      <a:lnTo>
                        <a:pt x="269" y="61"/>
                      </a:lnTo>
                      <a:lnTo>
                        <a:pt x="259" y="49"/>
                      </a:lnTo>
                      <a:lnTo>
                        <a:pt x="247" y="38"/>
                      </a:lnTo>
                      <a:lnTo>
                        <a:pt x="236" y="28"/>
                      </a:lnTo>
                      <a:lnTo>
                        <a:pt x="224" y="21"/>
                      </a:lnTo>
                      <a:lnTo>
                        <a:pt x="209" y="13"/>
                      </a:lnTo>
                      <a:lnTo>
                        <a:pt x="196" y="7"/>
                      </a:lnTo>
                      <a:lnTo>
                        <a:pt x="180" y="3"/>
                      </a:lnTo>
                      <a:lnTo>
                        <a:pt x="167" y="1"/>
                      </a:lnTo>
                      <a:lnTo>
                        <a:pt x="151" y="0"/>
                      </a:lnTo>
                      <a:lnTo>
                        <a:pt x="136" y="1"/>
                      </a:lnTo>
                      <a:lnTo>
                        <a:pt x="121" y="3"/>
                      </a:lnTo>
                      <a:lnTo>
                        <a:pt x="105" y="5"/>
                      </a:lnTo>
                      <a:lnTo>
                        <a:pt x="92" y="11"/>
                      </a:lnTo>
                      <a:lnTo>
                        <a:pt x="78" y="19"/>
                      </a:lnTo>
                      <a:lnTo>
                        <a:pt x="65" y="24"/>
                      </a:lnTo>
                      <a:lnTo>
                        <a:pt x="53" y="34"/>
                      </a:lnTo>
                      <a:lnTo>
                        <a:pt x="42" y="46"/>
                      </a:lnTo>
                      <a:lnTo>
                        <a:pt x="32" y="57"/>
                      </a:lnTo>
                      <a:lnTo>
                        <a:pt x="23" y="69"/>
                      </a:lnTo>
                      <a:lnTo>
                        <a:pt x="15" y="82"/>
                      </a:lnTo>
                      <a:lnTo>
                        <a:pt x="9" y="96"/>
                      </a:lnTo>
                      <a:lnTo>
                        <a:pt x="5" y="109"/>
                      </a:lnTo>
                      <a:lnTo>
                        <a:pt x="2" y="124"/>
                      </a:lnTo>
                      <a:lnTo>
                        <a:pt x="0" y="140"/>
                      </a:lnTo>
                      <a:lnTo>
                        <a:pt x="0" y="155"/>
                      </a:lnTo>
                      <a:lnTo>
                        <a:pt x="0" y="170"/>
                      </a:lnTo>
                      <a:lnTo>
                        <a:pt x="4" y="184"/>
                      </a:lnTo>
                      <a:lnTo>
                        <a:pt x="7" y="199"/>
                      </a:lnTo>
                      <a:lnTo>
                        <a:pt x="13" y="213"/>
                      </a:lnTo>
                      <a:lnTo>
                        <a:pt x="21" y="226"/>
                      </a:lnTo>
                      <a:lnTo>
                        <a:pt x="29" y="240"/>
                      </a:lnTo>
                      <a:lnTo>
                        <a:pt x="38" y="251"/>
                      </a:lnTo>
                      <a:lnTo>
                        <a:pt x="50" y="261"/>
                      </a:lnTo>
                      <a:lnTo>
                        <a:pt x="61" y="270"/>
                      </a:lnTo>
                      <a:lnTo>
                        <a:pt x="75" y="2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97" name="Freeform 94"/>
                <p:cNvSpPr>
                  <a:spLocks noChangeAspect="1"/>
                </p:cNvSpPr>
                <p:nvPr/>
              </p:nvSpPr>
              <p:spPr bwMode="auto">
                <a:xfrm rot="5400000">
                  <a:off x="3902" y="1926"/>
                  <a:ext cx="10" cy="10"/>
                </a:xfrm>
                <a:custGeom>
                  <a:avLst/>
                  <a:gdLst>
                    <a:gd name="T0" fmla="*/ 2 w 20"/>
                    <a:gd name="T1" fmla="*/ 9 h 21"/>
                    <a:gd name="T2" fmla="*/ 4 w 20"/>
                    <a:gd name="T3" fmla="*/ 10 h 21"/>
                    <a:gd name="T4" fmla="*/ 6 w 20"/>
                    <a:gd name="T5" fmla="*/ 9 h 21"/>
                    <a:gd name="T6" fmla="*/ 8 w 20"/>
                    <a:gd name="T7" fmla="*/ 9 h 21"/>
                    <a:gd name="T8" fmla="*/ 9 w 20"/>
                    <a:gd name="T9" fmla="*/ 7 h 21"/>
                    <a:gd name="T10" fmla="*/ 10 w 20"/>
                    <a:gd name="T11" fmla="*/ 6 h 21"/>
                    <a:gd name="T12" fmla="*/ 10 w 20"/>
                    <a:gd name="T13" fmla="*/ 4 h 21"/>
                    <a:gd name="T14" fmla="*/ 9 w 20"/>
                    <a:gd name="T15" fmla="*/ 2 h 21"/>
                    <a:gd name="T16" fmla="*/ 7 w 20"/>
                    <a:gd name="T17" fmla="*/ 1 h 21"/>
                    <a:gd name="T18" fmla="*/ 5 w 20"/>
                    <a:gd name="T19" fmla="*/ 0 h 21"/>
                    <a:gd name="T20" fmla="*/ 3 w 20"/>
                    <a:gd name="T21" fmla="*/ 1 h 21"/>
                    <a:gd name="T22" fmla="*/ 2 w 20"/>
                    <a:gd name="T23" fmla="*/ 1 h 21"/>
                    <a:gd name="T24" fmla="*/ 0 w 20"/>
                    <a:gd name="T25" fmla="*/ 3 h 21"/>
                    <a:gd name="T26" fmla="*/ 0 w 20"/>
                    <a:gd name="T27" fmla="*/ 5 h 21"/>
                    <a:gd name="T28" fmla="*/ 0 w 20"/>
                    <a:gd name="T29" fmla="*/ 6 h 21"/>
                    <a:gd name="T30" fmla="*/ 1 w 20"/>
                    <a:gd name="T31" fmla="*/ 7 h 21"/>
                    <a:gd name="T32" fmla="*/ 2 w 20"/>
                    <a:gd name="T33" fmla="*/ 9 h 2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0" h="21">
                      <a:moveTo>
                        <a:pt x="4" y="19"/>
                      </a:moveTo>
                      <a:lnTo>
                        <a:pt x="8" y="21"/>
                      </a:lnTo>
                      <a:lnTo>
                        <a:pt x="12" y="19"/>
                      </a:lnTo>
                      <a:lnTo>
                        <a:pt x="16" y="19"/>
                      </a:lnTo>
                      <a:lnTo>
                        <a:pt x="18" y="15"/>
                      </a:lnTo>
                      <a:lnTo>
                        <a:pt x="20" y="12"/>
                      </a:lnTo>
                      <a:lnTo>
                        <a:pt x="20" y="8"/>
                      </a:lnTo>
                      <a:lnTo>
                        <a:pt x="18" y="4"/>
                      </a:lnTo>
                      <a:lnTo>
                        <a:pt x="14" y="2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3"/>
                      </a:lnTo>
                      <a:lnTo>
                        <a:pt x="2" y="15"/>
                      </a:lnTo>
                      <a:lnTo>
                        <a:pt x="4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98" name="Freeform 95"/>
                <p:cNvSpPr>
                  <a:spLocks noChangeAspect="1"/>
                </p:cNvSpPr>
                <p:nvPr/>
              </p:nvSpPr>
              <p:spPr bwMode="auto">
                <a:xfrm rot="5400000">
                  <a:off x="3981" y="1970"/>
                  <a:ext cx="10" cy="10"/>
                </a:xfrm>
                <a:custGeom>
                  <a:avLst/>
                  <a:gdLst>
                    <a:gd name="T0" fmla="*/ 3 w 19"/>
                    <a:gd name="T1" fmla="*/ 9 h 21"/>
                    <a:gd name="T2" fmla="*/ 5 w 19"/>
                    <a:gd name="T3" fmla="*/ 10 h 21"/>
                    <a:gd name="T4" fmla="*/ 7 w 19"/>
                    <a:gd name="T5" fmla="*/ 9 h 21"/>
                    <a:gd name="T6" fmla="*/ 9 w 19"/>
                    <a:gd name="T7" fmla="*/ 9 h 21"/>
                    <a:gd name="T8" fmla="*/ 10 w 19"/>
                    <a:gd name="T9" fmla="*/ 7 h 21"/>
                    <a:gd name="T10" fmla="*/ 10 w 19"/>
                    <a:gd name="T11" fmla="*/ 5 h 21"/>
                    <a:gd name="T12" fmla="*/ 10 w 19"/>
                    <a:gd name="T13" fmla="*/ 3 h 21"/>
                    <a:gd name="T14" fmla="*/ 9 w 19"/>
                    <a:gd name="T15" fmla="*/ 2 h 21"/>
                    <a:gd name="T16" fmla="*/ 8 w 19"/>
                    <a:gd name="T17" fmla="*/ 0 h 21"/>
                    <a:gd name="T18" fmla="*/ 6 w 19"/>
                    <a:gd name="T19" fmla="*/ 0 h 21"/>
                    <a:gd name="T20" fmla="*/ 4 w 19"/>
                    <a:gd name="T21" fmla="*/ 0 h 21"/>
                    <a:gd name="T22" fmla="*/ 2 w 19"/>
                    <a:gd name="T23" fmla="*/ 0 h 21"/>
                    <a:gd name="T24" fmla="*/ 1 w 19"/>
                    <a:gd name="T25" fmla="*/ 2 h 21"/>
                    <a:gd name="T26" fmla="*/ 0 w 19"/>
                    <a:gd name="T27" fmla="*/ 4 h 21"/>
                    <a:gd name="T28" fmla="*/ 0 w 19"/>
                    <a:gd name="T29" fmla="*/ 6 h 21"/>
                    <a:gd name="T30" fmla="*/ 1 w 19"/>
                    <a:gd name="T31" fmla="*/ 8 h 21"/>
                    <a:gd name="T32" fmla="*/ 3 w 19"/>
                    <a:gd name="T33" fmla="*/ 9 h 2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21">
                      <a:moveTo>
                        <a:pt x="6" y="19"/>
                      </a:moveTo>
                      <a:lnTo>
                        <a:pt x="9" y="21"/>
                      </a:lnTo>
                      <a:lnTo>
                        <a:pt x="13" y="19"/>
                      </a:lnTo>
                      <a:lnTo>
                        <a:pt x="17" y="19"/>
                      </a:lnTo>
                      <a:lnTo>
                        <a:pt x="19" y="15"/>
                      </a:lnTo>
                      <a:lnTo>
                        <a:pt x="19" y="11"/>
                      </a:lnTo>
                      <a:lnTo>
                        <a:pt x="19" y="7"/>
                      </a:lnTo>
                      <a:lnTo>
                        <a:pt x="17" y="5"/>
                      </a:lnTo>
                      <a:lnTo>
                        <a:pt x="15" y="1"/>
                      </a:lnTo>
                      <a:lnTo>
                        <a:pt x="11" y="0"/>
                      </a:lnTo>
                      <a:lnTo>
                        <a:pt x="7" y="1"/>
                      </a:lnTo>
                      <a:lnTo>
                        <a:pt x="4" y="1"/>
                      </a:lnTo>
                      <a:lnTo>
                        <a:pt x="2" y="5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2" y="17"/>
                      </a:lnTo>
                      <a:lnTo>
                        <a:pt x="6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699" name="Freeform 96"/>
                <p:cNvSpPr>
                  <a:spLocks noChangeAspect="1"/>
                </p:cNvSpPr>
                <p:nvPr/>
              </p:nvSpPr>
              <p:spPr bwMode="auto">
                <a:xfrm rot="5400000">
                  <a:off x="3910" y="2040"/>
                  <a:ext cx="9" cy="9"/>
                </a:xfrm>
                <a:custGeom>
                  <a:avLst/>
                  <a:gdLst>
                    <a:gd name="T0" fmla="*/ 3 w 19"/>
                    <a:gd name="T1" fmla="*/ 9 h 19"/>
                    <a:gd name="T2" fmla="*/ 5 w 19"/>
                    <a:gd name="T3" fmla="*/ 9 h 19"/>
                    <a:gd name="T4" fmla="*/ 6 w 19"/>
                    <a:gd name="T5" fmla="*/ 9 h 19"/>
                    <a:gd name="T6" fmla="*/ 7 w 19"/>
                    <a:gd name="T7" fmla="*/ 8 h 19"/>
                    <a:gd name="T8" fmla="*/ 9 w 19"/>
                    <a:gd name="T9" fmla="*/ 7 h 19"/>
                    <a:gd name="T10" fmla="*/ 9 w 19"/>
                    <a:gd name="T11" fmla="*/ 5 h 19"/>
                    <a:gd name="T12" fmla="*/ 9 w 19"/>
                    <a:gd name="T13" fmla="*/ 3 h 19"/>
                    <a:gd name="T14" fmla="*/ 8 w 19"/>
                    <a:gd name="T15" fmla="*/ 2 h 19"/>
                    <a:gd name="T16" fmla="*/ 7 w 19"/>
                    <a:gd name="T17" fmla="*/ 1 h 19"/>
                    <a:gd name="T18" fmla="*/ 6 w 19"/>
                    <a:gd name="T19" fmla="*/ 0 h 19"/>
                    <a:gd name="T20" fmla="*/ 4 w 19"/>
                    <a:gd name="T21" fmla="*/ 0 h 19"/>
                    <a:gd name="T22" fmla="*/ 2 w 19"/>
                    <a:gd name="T23" fmla="*/ 1 h 19"/>
                    <a:gd name="T24" fmla="*/ 1 w 19"/>
                    <a:gd name="T25" fmla="*/ 2 h 19"/>
                    <a:gd name="T26" fmla="*/ 0 w 19"/>
                    <a:gd name="T27" fmla="*/ 4 h 19"/>
                    <a:gd name="T28" fmla="*/ 0 w 19"/>
                    <a:gd name="T29" fmla="*/ 6 h 19"/>
                    <a:gd name="T30" fmla="*/ 1 w 19"/>
                    <a:gd name="T31" fmla="*/ 8 h 19"/>
                    <a:gd name="T32" fmla="*/ 3 w 19"/>
                    <a:gd name="T33" fmla="*/ 9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6" y="19"/>
                      </a:moveTo>
                      <a:lnTo>
                        <a:pt x="10" y="19"/>
                      </a:lnTo>
                      <a:lnTo>
                        <a:pt x="12" y="19"/>
                      </a:lnTo>
                      <a:lnTo>
                        <a:pt x="15" y="17"/>
                      </a:lnTo>
                      <a:lnTo>
                        <a:pt x="19" y="15"/>
                      </a:lnTo>
                      <a:lnTo>
                        <a:pt x="19" y="11"/>
                      </a:lnTo>
                      <a:lnTo>
                        <a:pt x="19" y="7"/>
                      </a:lnTo>
                      <a:lnTo>
                        <a:pt x="17" y="4"/>
                      </a:lnTo>
                      <a:lnTo>
                        <a:pt x="15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5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2" y="17"/>
                      </a:lnTo>
                      <a:lnTo>
                        <a:pt x="6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00" name="Freeform 97"/>
                <p:cNvSpPr>
                  <a:spLocks noChangeAspect="1"/>
                </p:cNvSpPr>
                <p:nvPr/>
              </p:nvSpPr>
              <p:spPr bwMode="auto">
                <a:xfrm rot="5400000">
                  <a:off x="3875" y="2004"/>
                  <a:ext cx="5" cy="5"/>
                </a:xfrm>
                <a:custGeom>
                  <a:avLst/>
                  <a:gdLst>
                    <a:gd name="T0" fmla="*/ 1 w 10"/>
                    <a:gd name="T1" fmla="*/ 5 h 10"/>
                    <a:gd name="T2" fmla="*/ 3 w 10"/>
                    <a:gd name="T3" fmla="*/ 5 h 10"/>
                    <a:gd name="T4" fmla="*/ 4 w 10"/>
                    <a:gd name="T5" fmla="*/ 5 h 10"/>
                    <a:gd name="T6" fmla="*/ 5 w 10"/>
                    <a:gd name="T7" fmla="*/ 4 h 10"/>
                    <a:gd name="T8" fmla="*/ 5 w 10"/>
                    <a:gd name="T9" fmla="*/ 2 h 10"/>
                    <a:gd name="T10" fmla="*/ 5 w 10"/>
                    <a:gd name="T11" fmla="*/ 1 h 10"/>
                    <a:gd name="T12" fmla="*/ 4 w 10"/>
                    <a:gd name="T13" fmla="*/ 0 h 10"/>
                    <a:gd name="T14" fmla="*/ 3 w 10"/>
                    <a:gd name="T15" fmla="*/ 0 h 10"/>
                    <a:gd name="T16" fmla="*/ 1 w 10"/>
                    <a:gd name="T17" fmla="*/ 0 h 10"/>
                    <a:gd name="T18" fmla="*/ 0 w 10"/>
                    <a:gd name="T19" fmla="*/ 1 h 10"/>
                    <a:gd name="T20" fmla="*/ 0 w 10"/>
                    <a:gd name="T21" fmla="*/ 2 h 10"/>
                    <a:gd name="T22" fmla="*/ 0 w 10"/>
                    <a:gd name="T23" fmla="*/ 4 h 10"/>
                    <a:gd name="T24" fmla="*/ 1 w 10"/>
                    <a:gd name="T25" fmla="*/ 5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" h="10">
                      <a:moveTo>
                        <a:pt x="2" y="10"/>
                      </a:moveTo>
                      <a:lnTo>
                        <a:pt x="6" y="10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01" name="Freeform 98"/>
                <p:cNvSpPr>
                  <a:spLocks noChangeAspect="1"/>
                </p:cNvSpPr>
                <p:nvPr/>
              </p:nvSpPr>
              <p:spPr bwMode="auto">
                <a:xfrm rot="5400000">
                  <a:off x="3932" y="2036"/>
                  <a:ext cx="5" cy="5"/>
                </a:xfrm>
                <a:custGeom>
                  <a:avLst/>
                  <a:gdLst>
                    <a:gd name="T0" fmla="*/ 2 w 12"/>
                    <a:gd name="T1" fmla="*/ 4 h 12"/>
                    <a:gd name="T2" fmla="*/ 3 w 12"/>
                    <a:gd name="T3" fmla="*/ 5 h 12"/>
                    <a:gd name="T4" fmla="*/ 4 w 12"/>
                    <a:gd name="T5" fmla="*/ 4 h 12"/>
                    <a:gd name="T6" fmla="*/ 5 w 12"/>
                    <a:gd name="T7" fmla="*/ 3 h 12"/>
                    <a:gd name="T8" fmla="*/ 5 w 12"/>
                    <a:gd name="T9" fmla="*/ 3 h 12"/>
                    <a:gd name="T10" fmla="*/ 5 w 12"/>
                    <a:gd name="T11" fmla="*/ 1 h 12"/>
                    <a:gd name="T12" fmla="*/ 4 w 12"/>
                    <a:gd name="T13" fmla="*/ 0 h 12"/>
                    <a:gd name="T14" fmla="*/ 3 w 12"/>
                    <a:gd name="T15" fmla="*/ 0 h 12"/>
                    <a:gd name="T16" fmla="*/ 2 w 12"/>
                    <a:gd name="T17" fmla="*/ 0 h 12"/>
                    <a:gd name="T18" fmla="*/ 1 w 12"/>
                    <a:gd name="T19" fmla="*/ 1 h 12"/>
                    <a:gd name="T20" fmla="*/ 0 w 12"/>
                    <a:gd name="T21" fmla="*/ 3 h 12"/>
                    <a:gd name="T22" fmla="*/ 1 w 12"/>
                    <a:gd name="T23" fmla="*/ 3 h 12"/>
                    <a:gd name="T24" fmla="*/ 2 w 12"/>
                    <a:gd name="T25" fmla="*/ 4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4" y="10"/>
                      </a:moveTo>
                      <a:lnTo>
                        <a:pt x="6" y="12"/>
                      </a:lnTo>
                      <a:lnTo>
                        <a:pt x="10" y="10"/>
                      </a:lnTo>
                      <a:lnTo>
                        <a:pt x="12" y="8"/>
                      </a:lnTo>
                      <a:lnTo>
                        <a:pt x="12" y="6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8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02" name="Freeform 99"/>
                <p:cNvSpPr>
                  <a:spLocks noChangeAspect="1"/>
                </p:cNvSpPr>
                <p:nvPr/>
              </p:nvSpPr>
              <p:spPr bwMode="auto">
                <a:xfrm rot="5400000">
                  <a:off x="3976" y="2020"/>
                  <a:ext cx="150" cy="149"/>
                </a:xfrm>
                <a:custGeom>
                  <a:avLst/>
                  <a:gdLst>
                    <a:gd name="T0" fmla="*/ 10 w 299"/>
                    <a:gd name="T1" fmla="*/ 111 h 297"/>
                    <a:gd name="T2" fmla="*/ 14 w 299"/>
                    <a:gd name="T3" fmla="*/ 118 h 297"/>
                    <a:gd name="T4" fmla="*/ 19 w 299"/>
                    <a:gd name="T5" fmla="*/ 124 h 297"/>
                    <a:gd name="T6" fmla="*/ 24 w 299"/>
                    <a:gd name="T7" fmla="*/ 130 h 297"/>
                    <a:gd name="T8" fmla="*/ 30 w 299"/>
                    <a:gd name="T9" fmla="*/ 135 h 297"/>
                    <a:gd name="T10" fmla="*/ 37 w 299"/>
                    <a:gd name="T11" fmla="*/ 138 h 297"/>
                    <a:gd name="T12" fmla="*/ 43 w 299"/>
                    <a:gd name="T13" fmla="*/ 142 h 297"/>
                    <a:gd name="T14" fmla="*/ 50 w 299"/>
                    <a:gd name="T15" fmla="*/ 145 h 297"/>
                    <a:gd name="T16" fmla="*/ 58 w 299"/>
                    <a:gd name="T17" fmla="*/ 147 h 297"/>
                    <a:gd name="T18" fmla="*/ 64 w 299"/>
                    <a:gd name="T19" fmla="*/ 149 h 297"/>
                    <a:gd name="T20" fmla="*/ 72 w 299"/>
                    <a:gd name="T21" fmla="*/ 149 h 297"/>
                    <a:gd name="T22" fmla="*/ 80 w 299"/>
                    <a:gd name="T23" fmla="*/ 149 h 297"/>
                    <a:gd name="T24" fmla="*/ 87 w 299"/>
                    <a:gd name="T25" fmla="*/ 148 h 297"/>
                    <a:gd name="T26" fmla="*/ 95 w 299"/>
                    <a:gd name="T27" fmla="*/ 147 h 297"/>
                    <a:gd name="T28" fmla="*/ 102 w 299"/>
                    <a:gd name="T29" fmla="*/ 144 h 297"/>
                    <a:gd name="T30" fmla="*/ 109 w 299"/>
                    <a:gd name="T31" fmla="*/ 141 h 297"/>
                    <a:gd name="T32" fmla="*/ 115 w 299"/>
                    <a:gd name="T33" fmla="*/ 137 h 297"/>
                    <a:gd name="T34" fmla="*/ 122 w 299"/>
                    <a:gd name="T35" fmla="*/ 133 h 297"/>
                    <a:gd name="T36" fmla="*/ 128 w 299"/>
                    <a:gd name="T37" fmla="*/ 128 h 297"/>
                    <a:gd name="T38" fmla="*/ 133 w 299"/>
                    <a:gd name="T39" fmla="*/ 122 h 297"/>
                    <a:gd name="T40" fmla="*/ 137 w 299"/>
                    <a:gd name="T41" fmla="*/ 116 h 297"/>
                    <a:gd name="T42" fmla="*/ 141 w 299"/>
                    <a:gd name="T43" fmla="*/ 110 h 297"/>
                    <a:gd name="T44" fmla="*/ 144 w 299"/>
                    <a:gd name="T45" fmla="*/ 103 h 297"/>
                    <a:gd name="T46" fmla="*/ 147 w 299"/>
                    <a:gd name="T47" fmla="*/ 95 h 297"/>
                    <a:gd name="T48" fmla="*/ 148 w 299"/>
                    <a:gd name="T49" fmla="*/ 88 h 297"/>
                    <a:gd name="T50" fmla="*/ 149 w 299"/>
                    <a:gd name="T51" fmla="*/ 81 h 297"/>
                    <a:gd name="T52" fmla="*/ 150 w 299"/>
                    <a:gd name="T53" fmla="*/ 73 h 297"/>
                    <a:gd name="T54" fmla="*/ 149 w 299"/>
                    <a:gd name="T55" fmla="*/ 65 h 297"/>
                    <a:gd name="T56" fmla="*/ 148 w 299"/>
                    <a:gd name="T57" fmla="*/ 58 h 297"/>
                    <a:gd name="T58" fmla="*/ 146 w 299"/>
                    <a:gd name="T59" fmla="*/ 51 h 297"/>
                    <a:gd name="T60" fmla="*/ 143 w 299"/>
                    <a:gd name="T61" fmla="*/ 44 h 297"/>
                    <a:gd name="T62" fmla="*/ 139 w 299"/>
                    <a:gd name="T63" fmla="*/ 38 h 297"/>
                    <a:gd name="T64" fmla="*/ 135 w 299"/>
                    <a:gd name="T65" fmla="*/ 31 h 297"/>
                    <a:gd name="T66" fmla="*/ 131 w 299"/>
                    <a:gd name="T67" fmla="*/ 25 h 297"/>
                    <a:gd name="T68" fmla="*/ 125 w 299"/>
                    <a:gd name="T69" fmla="*/ 19 h 297"/>
                    <a:gd name="T70" fmla="*/ 120 w 299"/>
                    <a:gd name="T71" fmla="*/ 15 h 297"/>
                    <a:gd name="T72" fmla="*/ 113 w 299"/>
                    <a:gd name="T73" fmla="*/ 11 h 297"/>
                    <a:gd name="T74" fmla="*/ 107 w 299"/>
                    <a:gd name="T75" fmla="*/ 7 h 297"/>
                    <a:gd name="T76" fmla="*/ 100 w 299"/>
                    <a:gd name="T77" fmla="*/ 4 h 297"/>
                    <a:gd name="T78" fmla="*/ 92 w 299"/>
                    <a:gd name="T79" fmla="*/ 2 h 297"/>
                    <a:gd name="T80" fmla="*/ 85 w 299"/>
                    <a:gd name="T81" fmla="*/ 0 h 297"/>
                    <a:gd name="T82" fmla="*/ 77 w 299"/>
                    <a:gd name="T83" fmla="*/ 0 h 297"/>
                    <a:gd name="T84" fmla="*/ 70 w 299"/>
                    <a:gd name="T85" fmla="*/ 0 h 297"/>
                    <a:gd name="T86" fmla="*/ 62 w 299"/>
                    <a:gd name="T87" fmla="*/ 1 h 297"/>
                    <a:gd name="T88" fmla="*/ 55 w 299"/>
                    <a:gd name="T89" fmla="*/ 2 h 297"/>
                    <a:gd name="T90" fmla="*/ 48 w 299"/>
                    <a:gd name="T91" fmla="*/ 5 h 297"/>
                    <a:gd name="T92" fmla="*/ 41 w 299"/>
                    <a:gd name="T93" fmla="*/ 8 h 297"/>
                    <a:gd name="T94" fmla="*/ 35 w 299"/>
                    <a:gd name="T95" fmla="*/ 12 h 297"/>
                    <a:gd name="T96" fmla="*/ 28 w 299"/>
                    <a:gd name="T97" fmla="*/ 16 h 297"/>
                    <a:gd name="T98" fmla="*/ 22 w 299"/>
                    <a:gd name="T99" fmla="*/ 21 h 297"/>
                    <a:gd name="T100" fmla="*/ 17 w 299"/>
                    <a:gd name="T101" fmla="*/ 27 h 297"/>
                    <a:gd name="T102" fmla="*/ 13 w 299"/>
                    <a:gd name="T103" fmla="*/ 33 h 297"/>
                    <a:gd name="T104" fmla="*/ 9 w 299"/>
                    <a:gd name="T105" fmla="*/ 39 h 297"/>
                    <a:gd name="T106" fmla="*/ 6 w 299"/>
                    <a:gd name="T107" fmla="*/ 46 h 297"/>
                    <a:gd name="T108" fmla="*/ 3 w 299"/>
                    <a:gd name="T109" fmla="*/ 54 h 297"/>
                    <a:gd name="T110" fmla="*/ 1 w 299"/>
                    <a:gd name="T111" fmla="*/ 61 h 297"/>
                    <a:gd name="T112" fmla="*/ 0 w 299"/>
                    <a:gd name="T113" fmla="*/ 68 h 297"/>
                    <a:gd name="T114" fmla="*/ 0 w 299"/>
                    <a:gd name="T115" fmla="*/ 76 h 297"/>
                    <a:gd name="T116" fmla="*/ 1 w 299"/>
                    <a:gd name="T117" fmla="*/ 84 h 297"/>
                    <a:gd name="T118" fmla="*/ 2 w 299"/>
                    <a:gd name="T119" fmla="*/ 91 h 297"/>
                    <a:gd name="T120" fmla="*/ 4 w 299"/>
                    <a:gd name="T121" fmla="*/ 98 h 297"/>
                    <a:gd name="T122" fmla="*/ 7 w 299"/>
                    <a:gd name="T123" fmla="*/ 105 h 297"/>
                    <a:gd name="T124" fmla="*/ 10 w 299"/>
                    <a:gd name="T125" fmla="*/ 111 h 297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99" h="297">
                      <a:moveTo>
                        <a:pt x="19" y="222"/>
                      </a:moveTo>
                      <a:lnTo>
                        <a:pt x="28" y="236"/>
                      </a:lnTo>
                      <a:lnTo>
                        <a:pt x="38" y="247"/>
                      </a:lnTo>
                      <a:lnTo>
                        <a:pt x="48" y="259"/>
                      </a:lnTo>
                      <a:lnTo>
                        <a:pt x="59" y="269"/>
                      </a:lnTo>
                      <a:lnTo>
                        <a:pt x="73" y="276"/>
                      </a:lnTo>
                      <a:lnTo>
                        <a:pt x="86" y="284"/>
                      </a:lnTo>
                      <a:lnTo>
                        <a:pt x="100" y="290"/>
                      </a:lnTo>
                      <a:lnTo>
                        <a:pt x="115" y="294"/>
                      </a:lnTo>
                      <a:lnTo>
                        <a:pt x="128" y="297"/>
                      </a:lnTo>
                      <a:lnTo>
                        <a:pt x="144" y="297"/>
                      </a:lnTo>
                      <a:lnTo>
                        <a:pt x="159" y="297"/>
                      </a:lnTo>
                      <a:lnTo>
                        <a:pt x="174" y="295"/>
                      </a:lnTo>
                      <a:lnTo>
                        <a:pt x="190" y="294"/>
                      </a:lnTo>
                      <a:lnTo>
                        <a:pt x="203" y="288"/>
                      </a:lnTo>
                      <a:lnTo>
                        <a:pt x="217" y="282"/>
                      </a:lnTo>
                      <a:lnTo>
                        <a:pt x="230" y="274"/>
                      </a:lnTo>
                      <a:lnTo>
                        <a:pt x="244" y="265"/>
                      </a:lnTo>
                      <a:lnTo>
                        <a:pt x="255" y="255"/>
                      </a:lnTo>
                      <a:lnTo>
                        <a:pt x="265" y="244"/>
                      </a:lnTo>
                      <a:lnTo>
                        <a:pt x="274" y="232"/>
                      </a:lnTo>
                      <a:lnTo>
                        <a:pt x="282" y="219"/>
                      </a:lnTo>
                      <a:lnTo>
                        <a:pt x="288" y="205"/>
                      </a:lnTo>
                      <a:lnTo>
                        <a:pt x="293" y="190"/>
                      </a:lnTo>
                      <a:lnTo>
                        <a:pt x="295" y="176"/>
                      </a:lnTo>
                      <a:lnTo>
                        <a:pt x="297" y="161"/>
                      </a:lnTo>
                      <a:lnTo>
                        <a:pt x="299" y="146"/>
                      </a:lnTo>
                      <a:lnTo>
                        <a:pt x="297" y="130"/>
                      </a:lnTo>
                      <a:lnTo>
                        <a:pt x="295" y="115"/>
                      </a:lnTo>
                      <a:lnTo>
                        <a:pt x="292" y="101"/>
                      </a:lnTo>
                      <a:lnTo>
                        <a:pt x="286" y="88"/>
                      </a:lnTo>
                      <a:lnTo>
                        <a:pt x="278" y="75"/>
                      </a:lnTo>
                      <a:lnTo>
                        <a:pt x="270" y="61"/>
                      </a:lnTo>
                      <a:lnTo>
                        <a:pt x="261" y="50"/>
                      </a:lnTo>
                      <a:lnTo>
                        <a:pt x="249" y="38"/>
                      </a:lnTo>
                      <a:lnTo>
                        <a:pt x="240" y="29"/>
                      </a:lnTo>
                      <a:lnTo>
                        <a:pt x="226" y="21"/>
                      </a:lnTo>
                      <a:lnTo>
                        <a:pt x="213" y="13"/>
                      </a:lnTo>
                      <a:lnTo>
                        <a:pt x="199" y="7"/>
                      </a:lnTo>
                      <a:lnTo>
                        <a:pt x="184" y="4"/>
                      </a:lnTo>
                      <a:lnTo>
                        <a:pt x="169" y="0"/>
                      </a:lnTo>
                      <a:lnTo>
                        <a:pt x="153" y="0"/>
                      </a:lnTo>
                      <a:lnTo>
                        <a:pt x="140" y="0"/>
                      </a:lnTo>
                      <a:lnTo>
                        <a:pt x="124" y="2"/>
                      </a:lnTo>
                      <a:lnTo>
                        <a:pt x="109" y="4"/>
                      </a:lnTo>
                      <a:lnTo>
                        <a:pt x="96" y="9"/>
                      </a:lnTo>
                      <a:lnTo>
                        <a:pt x="82" y="15"/>
                      </a:lnTo>
                      <a:lnTo>
                        <a:pt x="69" y="23"/>
                      </a:lnTo>
                      <a:lnTo>
                        <a:pt x="55" y="32"/>
                      </a:lnTo>
                      <a:lnTo>
                        <a:pt x="44" y="42"/>
                      </a:lnTo>
                      <a:lnTo>
                        <a:pt x="34" y="53"/>
                      </a:lnTo>
                      <a:lnTo>
                        <a:pt x="25" y="65"/>
                      </a:lnTo>
                      <a:lnTo>
                        <a:pt x="17" y="78"/>
                      </a:lnTo>
                      <a:lnTo>
                        <a:pt x="11" y="92"/>
                      </a:lnTo>
                      <a:lnTo>
                        <a:pt x="5" y="107"/>
                      </a:lnTo>
                      <a:lnTo>
                        <a:pt x="2" y="121"/>
                      </a:lnTo>
                      <a:lnTo>
                        <a:pt x="0" y="136"/>
                      </a:lnTo>
                      <a:lnTo>
                        <a:pt x="0" y="151"/>
                      </a:lnTo>
                      <a:lnTo>
                        <a:pt x="2" y="167"/>
                      </a:lnTo>
                      <a:lnTo>
                        <a:pt x="3" y="182"/>
                      </a:lnTo>
                      <a:lnTo>
                        <a:pt x="7" y="196"/>
                      </a:lnTo>
                      <a:lnTo>
                        <a:pt x="13" y="209"/>
                      </a:lnTo>
                      <a:lnTo>
                        <a:pt x="19" y="2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03" name="Freeform 100"/>
                <p:cNvSpPr>
                  <a:spLocks noChangeAspect="1"/>
                </p:cNvSpPr>
                <p:nvPr/>
              </p:nvSpPr>
              <p:spPr bwMode="auto">
                <a:xfrm rot="5400000">
                  <a:off x="4056" y="2033"/>
                  <a:ext cx="9" cy="9"/>
                </a:xfrm>
                <a:custGeom>
                  <a:avLst/>
                  <a:gdLst>
                    <a:gd name="T0" fmla="*/ 1 w 19"/>
                    <a:gd name="T1" fmla="*/ 7 h 19"/>
                    <a:gd name="T2" fmla="*/ 1 w 19"/>
                    <a:gd name="T3" fmla="*/ 8 h 19"/>
                    <a:gd name="T4" fmla="*/ 3 w 19"/>
                    <a:gd name="T5" fmla="*/ 9 h 19"/>
                    <a:gd name="T6" fmla="*/ 5 w 19"/>
                    <a:gd name="T7" fmla="*/ 9 h 19"/>
                    <a:gd name="T8" fmla="*/ 7 w 19"/>
                    <a:gd name="T9" fmla="*/ 9 h 19"/>
                    <a:gd name="T10" fmla="*/ 8 w 19"/>
                    <a:gd name="T11" fmla="*/ 8 h 19"/>
                    <a:gd name="T12" fmla="*/ 9 w 19"/>
                    <a:gd name="T13" fmla="*/ 6 h 19"/>
                    <a:gd name="T14" fmla="*/ 9 w 19"/>
                    <a:gd name="T15" fmla="*/ 4 h 19"/>
                    <a:gd name="T16" fmla="*/ 9 w 19"/>
                    <a:gd name="T17" fmla="*/ 3 h 19"/>
                    <a:gd name="T18" fmla="*/ 7 w 19"/>
                    <a:gd name="T19" fmla="*/ 2 h 19"/>
                    <a:gd name="T20" fmla="*/ 5 w 19"/>
                    <a:gd name="T21" fmla="*/ 0 h 19"/>
                    <a:gd name="T22" fmla="*/ 3 w 19"/>
                    <a:gd name="T23" fmla="*/ 0 h 19"/>
                    <a:gd name="T24" fmla="*/ 2 w 19"/>
                    <a:gd name="T25" fmla="*/ 1 h 19"/>
                    <a:gd name="T26" fmla="*/ 1 w 19"/>
                    <a:gd name="T27" fmla="*/ 2 h 19"/>
                    <a:gd name="T28" fmla="*/ 0 w 19"/>
                    <a:gd name="T29" fmla="*/ 3 h 19"/>
                    <a:gd name="T30" fmla="*/ 0 w 19"/>
                    <a:gd name="T31" fmla="*/ 5 h 19"/>
                    <a:gd name="T32" fmla="*/ 1 w 19"/>
                    <a:gd name="T33" fmla="*/ 7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2" y="15"/>
                      </a:moveTo>
                      <a:lnTo>
                        <a:pt x="3" y="17"/>
                      </a:lnTo>
                      <a:lnTo>
                        <a:pt x="7" y="19"/>
                      </a:lnTo>
                      <a:lnTo>
                        <a:pt x="11" y="19"/>
                      </a:lnTo>
                      <a:lnTo>
                        <a:pt x="15" y="19"/>
                      </a:lnTo>
                      <a:lnTo>
                        <a:pt x="17" y="17"/>
                      </a:lnTo>
                      <a:lnTo>
                        <a:pt x="19" y="13"/>
                      </a:lnTo>
                      <a:lnTo>
                        <a:pt x="19" y="9"/>
                      </a:lnTo>
                      <a:lnTo>
                        <a:pt x="19" y="6"/>
                      </a:lnTo>
                      <a:lnTo>
                        <a:pt x="15" y="4"/>
                      </a:lnTo>
                      <a:lnTo>
                        <a:pt x="11" y="0"/>
                      </a:lnTo>
                      <a:lnTo>
                        <a:pt x="7" y="0"/>
                      </a:lnTo>
                      <a:lnTo>
                        <a:pt x="5" y="2"/>
                      </a:lnTo>
                      <a:lnTo>
                        <a:pt x="2" y="4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2" y="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04" name="Freeform 101"/>
                <p:cNvSpPr>
                  <a:spLocks noChangeAspect="1"/>
                </p:cNvSpPr>
                <p:nvPr/>
              </p:nvSpPr>
              <p:spPr bwMode="auto">
                <a:xfrm rot="5400000">
                  <a:off x="4101" y="2111"/>
                  <a:ext cx="10" cy="9"/>
                </a:xfrm>
                <a:custGeom>
                  <a:avLst/>
                  <a:gdLst>
                    <a:gd name="T0" fmla="*/ 1 w 21"/>
                    <a:gd name="T1" fmla="*/ 6 h 19"/>
                    <a:gd name="T2" fmla="*/ 2 w 21"/>
                    <a:gd name="T3" fmla="*/ 8 h 19"/>
                    <a:gd name="T4" fmla="*/ 4 w 21"/>
                    <a:gd name="T5" fmla="*/ 9 h 19"/>
                    <a:gd name="T6" fmla="*/ 6 w 21"/>
                    <a:gd name="T7" fmla="*/ 9 h 19"/>
                    <a:gd name="T8" fmla="*/ 8 w 21"/>
                    <a:gd name="T9" fmla="*/ 8 h 19"/>
                    <a:gd name="T10" fmla="*/ 9 w 21"/>
                    <a:gd name="T11" fmla="*/ 7 h 19"/>
                    <a:gd name="T12" fmla="*/ 9 w 21"/>
                    <a:gd name="T13" fmla="*/ 5 h 19"/>
                    <a:gd name="T14" fmla="*/ 10 w 21"/>
                    <a:gd name="T15" fmla="*/ 3 h 19"/>
                    <a:gd name="T16" fmla="*/ 9 w 21"/>
                    <a:gd name="T17" fmla="*/ 1 h 19"/>
                    <a:gd name="T18" fmla="*/ 8 w 21"/>
                    <a:gd name="T19" fmla="*/ 0 h 19"/>
                    <a:gd name="T20" fmla="*/ 7 w 21"/>
                    <a:gd name="T21" fmla="*/ 0 h 19"/>
                    <a:gd name="T22" fmla="*/ 5 w 21"/>
                    <a:gd name="T23" fmla="*/ 0 h 19"/>
                    <a:gd name="T24" fmla="*/ 3 w 21"/>
                    <a:gd name="T25" fmla="*/ 0 h 19"/>
                    <a:gd name="T26" fmla="*/ 1 w 21"/>
                    <a:gd name="T27" fmla="*/ 1 h 19"/>
                    <a:gd name="T28" fmla="*/ 1 w 21"/>
                    <a:gd name="T29" fmla="*/ 3 h 19"/>
                    <a:gd name="T30" fmla="*/ 0 w 21"/>
                    <a:gd name="T31" fmla="*/ 5 h 19"/>
                    <a:gd name="T32" fmla="*/ 1 w 21"/>
                    <a:gd name="T33" fmla="*/ 6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" h="19">
                      <a:moveTo>
                        <a:pt x="2" y="13"/>
                      </a:moveTo>
                      <a:lnTo>
                        <a:pt x="4" y="17"/>
                      </a:lnTo>
                      <a:lnTo>
                        <a:pt x="8" y="19"/>
                      </a:lnTo>
                      <a:lnTo>
                        <a:pt x="12" y="19"/>
                      </a:lnTo>
                      <a:lnTo>
                        <a:pt x="16" y="17"/>
                      </a:lnTo>
                      <a:lnTo>
                        <a:pt x="19" y="15"/>
                      </a:lnTo>
                      <a:lnTo>
                        <a:pt x="19" y="11"/>
                      </a:lnTo>
                      <a:lnTo>
                        <a:pt x="21" y="7"/>
                      </a:lnTo>
                      <a:lnTo>
                        <a:pt x="19" y="3"/>
                      </a:lnTo>
                      <a:lnTo>
                        <a:pt x="17" y="1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1"/>
                      </a:lnTo>
                      <a:lnTo>
                        <a:pt x="2" y="3"/>
                      </a:lnTo>
                      <a:lnTo>
                        <a:pt x="2" y="7"/>
                      </a:lnTo>
                      <a:lnTo>
                        <a:pt x="0" y="11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05" name="Freeform 102"/>
                <p:cNvSpPr>
                  <a:spLocks noChangeAspect="1"/>
                </p:cNvSpPr>
                <p:nvPr/>
              </p:nvSpPr>
              <p:spPr bwMode="auto">
                <a:xfrm rot="5400000">
                  <a:off x="4005" y="2136"/>
                  <a:ext cx="9" cy="9"/>
                </a:xfrm>
                <a:custGeom>
                  <a:avLst/>
                  <a:gdLst>
                    <a:gd name="T0" fmla="*/ 0 w 19"/>
                    <a:gd name="T1" fmla="*/ 6 h 19"/>
                    <a:gd name="T2" fmla="*/ 2 w 19"/>
                    <a:gd name="T3" fmla="*/ 8 h 19"/>
                    <a:gd name="T4" fmla="*/ 3 w 19"/>
                    <a:gd name="T5" fmla="*/ 9 h 19"/>
                    <a:gd name="T6" fmla="*/ 5 w 19"/>
                    <a:gd name="T7" fmla="*/ 9 h 19"/>
                    <a:gd name="T8" fmla="*/ 7 w 19"/>
                    <a:gd name="T9" fmla="*/ 8 h 19"/>
                    <a:gd name="T10" fmla="*/ 8 w 19"/>
                    <a:gd name="T11" fmla="*/ 7 h 19"/>
                    <a:gd name="T12" fmla="*/ 9 w 19"/>
                    <a:gd name="T13" fmla="*/ 5 h 19"/>
                    <a:gd name="T14" fmla="*/ 9 w 19"/>
                    <a:gd name="T15" fmla="*/ 3 h 19"/>
                    <a:gd name="T16" fmla="*/ 8 w 19"/>
                    <a:gd name="T17" fmla="*/ 1 h 19"/>
                    <a:gd name="T18" fmla="*/ 7 w 19"/>
                    <a:gd name="T19" fmla="*/ 0 h 19"/>
                    <a:gd name="T20" fmla="*/ 6 w 19"/>
                    <a:gd name="T21" fmla="*/ 0 h 19"/>
                    <a:gd name="T22" fmla="*/ 4 w 19"/>
                    <a:gd name="T23" fmla="*/ 0 h 19"/>
                    <a:gd name="T24" fmla="*/ 2 w 19"/>
                    <a:gd name="T25" fmla="*/ 0 h 19"/>
                    <a:gd name="T26" fmla="*/ 1 w 19"/>
                    <a:gd name="T27" fmla="*/ 1 h 19"/>
                    <a:gd name="T28" fmla="*/ 0 w 19"/>
                    <a:gd name="T29" fmla="*/ 2 h 19"/>
                    <a:gd name="T30" fmla="*/ 0 w 19"/>
                    <a:gd name="T31" fmla="*/ 4 h 19"/>
                    <a:gd name="T32" fmla="*/ 0 w 19"/>
                    <a:gd name="T33" fmla="*/ 6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0" y="13"/>
                      </a:moveTo>
                      <a:lnTo>
                        <a:pt x="4" y="17"/>
                      </a:lnTo>
                      <a:lnTo>
                        <a:pt x="6" y="19"/>
                      </a:lnTo>
                      <a:lnTo>
                        <a:pt x="10" y="19"/>
                      </a:lnTo>
                      <a:lnTo>
                        <a:pt x="14" y="17"/>
                      </a:lnTo>
                      <a:lnTo>
                        <a:pt x="17" y="15"/>
                      </a:lnTo>
                      <a:lnTo>
                        <a:pt x="19" y="11"/>
                      </a:lnTo>
                      <a:lnTo>
                        <a:pt x="19" y="7"/>
                      </a:lnTo>
                      <a:lnTo>
                        <a:pt x="17" y="3"/>
                      </a:lnTo>
                      <a:lnTo>
                        <a:pt x="15" y="1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06" name="Freeform 103"/>
                <p:cNvSpPr>
                  <a:spLocks noChangeAspect="1"/>
                </p:cNvSpPr>
                <p:nvPr/>
              </p:nvSpPr>
              <p:spPr bwMode="auto">
                <a:xfrm rot="5400000">
                  <a:off x="3995" y="2086"/>
                  <a:ext cx="5" cy="6"/>
                </a:xfrm>
                <a:custGeom>
                  <a:avLst/>
                  <a:gdLst>
                    <a:gd name="T0" fmla="*/ 1 w 12"/>
                    <a:gd name="T1" fmla="*/ 4 h 12"/>
                    <a:gd name="T2" fmla="*/ 2 w 12"/>
                    <a:gd name="T3" fmla="*/ 5 h 12"/>
                    <a:gd name="T4" fmla="*/ 3 w 12"/>
                    <a:gd name="T5" fmla="*/ 6 h 12"/>
                    <a:gd name="T6" fmla="*/ 4 w 12"/>
                    <a:gd name="T7" fmla="*/ 5 h 12"/>
                    <a:gd name="T8" fmla="*/ 5 w 12"/>
                    <a:gd name="T9" fmla="*/ 4 h 12"/>
                    <a:gd name="T10" fmla="*/ 5 w 12"/>
                    <a:gd name="T11" fmla="*/ 3 h 12"/>
                    <a:gd name="T12" fmla="*/ 5 w 12"/>
                    <a:gd name="T13" fmla="*/ 1 h 12"/>
                    <a:gd name="T14" fmla="*/ 4 w 12"/>
                    <a:gd name="T15" fmla="*/ 0 h 12"/>
                    <a:gd name="T16" fmla="*/ 3 w 12"/>
                    <a:gd name="T17" fmla="*/ 0 h 12"/>
                    <a:gd name="T18" fmla="*/ 2 w 12"/>
                    <a:gd name="T19" fmla="*/ 0 h 12"/>
                    <a:gd name="T20" fmla="*/ 1 w 12"/>
                    <a:gd name="T21" fmla="*/ 1 h 12"/>
                    <a:gd name="T22" fmla="*/ 0 w 12"/>
                    <a:gd name="T23" fmla="*/ 3 h 12"/>
                    <a:gd name="T24" fmla="*/ 1 w 12"/>
                    <a:gd name="T25" fmla="*/ 4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2" y="8"/>
                      </a:moveTo>
                      <a:lnTo>
                        <a:pt x="4" y="10"/>
                      </a:lnTo>
                      <a:lnTo>
                        <a:pt x="6" y="12"/>
                      </a:lnTo>
                      <a:lnTo>
                        <a:pt x="10" y="10"/>
                      </a:lnTo>
                      <a:lnTo>
                        <a:pt x="12" y="8"/>
                      </a:lnTo>
                      <a:lnTo>
                        <a:pt x="12" y="6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07" name="Freeform 104"/>
                <p:cNvSpPr>
                  <a:spLocks noChangeAspect="1"/>
                </p:cNvSpPr>
                <p:nvPr/>
              </p:nvSpPr>
              <p:spPr bwMode="auto">
                <a:xfrm rot="5400000">
                  <a:off x="4028" y="2142"/>
                  <a:ext cx="6" cy="5"/>
                </a:xfrm>
                <a:custGeom>
                  <a:avLst/>
                  <a:gdLst>
                    <a:gd name="T0" fmla="*/ 1 w 11"/>
                    <a:gd name="T1" fmla="*/ 4 h 12"/>
                    <a:gd name="T2" fmla="*/ 2 w 11"/>
                    <a:gd name="T3" fmla="*/ 5 h 12"/>
                    <a:gd name="T4" fmla="*/ 3 w 11"/>
                    <a:gd name="T5" fmla="*/ 5 h 12"/>
                    <a:gd name="T6" fmla="*/ 5 w 11"/>
                    <a:gd name="T7" fmla="*/ 5 h 12"/>
                    <a:gd name="T8" fmla="*/ 6 w 11"/>
                    <a:gd name="T9" fmla="*/ 4 h 12"/>
                    <a:gd name="T10" fmla="*/ 6 w 11"/>
                    <a:gd name="T11" fmla="*/ 3 h 12"/>
                    <a:gd name="T12" fmla="*/ 6 w 11"/>
                    <a:gd name="T13" fmla="*/ 2 h 12"/>
                    <a:gd name="T14" fmla="*/ 5 w 11"/>
                    <a:gd name="T15" fmla="*/ 1 h 12"/>
                    <a:gd name="T16" fmla="*/ 3 w 11"/>
                    <a:gd name="T17" fmla="*/ 0 h 12"/>
                    <a:gd name="T18" fmla="*/ 2 w 11"/>
                    <a:gd name="T19" fmla="*/ 1 h 12"/>
                    <a:gd name="T20" fmla="*/ 1 w 11"/>
                    <a:gd name="T21" fmla="*/ 2 h 12"/>
                    <a:gd name="T22" fmla="*/ 0 w 11"/>
                    <a:gd name="T23" fmla="*/ 3 h 12"/>
                    <a:gd name="T24" fmla="*/ 1 w 11"/>
                    <a:gd name="T25" fmla="*/ 4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" h="12">
                      <a:moveTo>
                        <a:pt x="1" y="10"/>
                      </a:move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9" y="12"/>
                      </a:lnTo>
                      <a:lnTo>
                        <a:pt x="11" y="10"/>
                      </a:lnTo>
                      <a:lnTo>
                        <a:pt x="11" y="6"/>
                      </a:lnTo>
                      <a:lnTo>
                        <a:pt x="11" y="4"/>
                      </a:lnTo>
                      <a:lnTo>
                        <a:pt x="9" y="2"/>
                      </a:ln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1" y="4"/>
                      </a:lnTo>
                      <a:lnTo>
                        <a:pt x="0" y="6"/>
                      </a:lnTo>
                      <a:lnTo>
                        <a:pt x="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08" name="Freeform 105"/>
                <p:cNvSpPr>
                  <a:spLocks noChangeAspect="1"/>
                </p:cNvSpPr>
                <p:nvPr/>
              </p:nvSpPr>
              <p:spPr bwMode="auto">
                <a:xfrm rot="5400000">
                  <a:off x="4017" y="2349"/>
                  <a:ext cx="149" cy="150"/>
                </a:xfrm>
                <a:custGeom>
                  <a:avLst/>
                  <a:gdLst>
                    <a:gd name="T0" fmla="*/ 7 w 298"/>
                    <a:gd name="T1" fmla="*/ 44 h 300"/>
                    <a:gd name="T2" fmla="*/ 4 w 298"/>
                    <a:gd name="T3" fmla="*/ 50 h 300"/>
                    <a:gd name="T4" fmla="*/ 2 w 298"/>
                    <a:gd name="T5" fmla="*/ 58 h 300"/>
                    <a:gd name="T6" fmla="*/ 0 w 298"/>
                    <a:gd name="T7" fmla="*/ 66 h 300"/>
                    <a:gd name="T8" fmla="*/ 0 w 298"/>
                    <a:gd name="T9" fmla="*/ 73 h 300"/>
                    <a:gd name="T10" fmla="*/ 0 w 298"/>
                    <a:gd name="T11" fmla="*/ 80 h 300"/>
                    <a:gd name="T12" fmla="*/ 1 w 298"/>
                    <a:gd name="T13" fmla="*/ 88 h 300"/>
                    <a:gd name="T14" fmla="*/ 3 w 298"/>
                    <a:gd name="T15" fmla="*/ 95 h 300"/>
                    <a:gd name="T16" fmla="*/ 5 w 298"/>
                    <a:gd name="T17" fmla="*/ 103 h 300"/>
                    <a:gd name="T18" fmla="*/ 8 w 298"/>
                    <a:gd name="T19" fmla="*/ 110 h 300"/>
                    <a:gd name="T20" fmla="*/ 12 w 298"/>
                    <a:gd name="T21" fmla="*/ 117 h 300"/>
                    <a:gd name="T22" fmla="*/ 17 w 298"/>
                    <a:gd name="T23" fmla="*/ 122 h 300"/>
                    <a:gd name="T24" fmla="*/ 22 w 298"/>
                    <a:gd name="T25" fmla="*/ 128 h 300"/>
                    <a:gd name="T26" fmla="*/ 27 w 298"/>
                    <a:gd name="T27" fmla="*/ 133 h 300"/>
                    <a:gd name="T28" fmla="*/ 33 w 298"/>
                    <a:gd name="T29" fmla="*/ 138 h 300"/>
                    <a:gd name="T30" fmla="*/ 40 w 298"/>
                    <a:gd name="T31" fmla="*/ 141 h 300"/>
                    <a:gd name="T32" fmla="*/ 47 w 298"/>
                    <a:gd name="T33" fmla="*/ 144 h 300"/>
                    <a:gd name="T34" fmla="*/ 54 w 298"/>
                    <a:gd name="T35" fmla="*/ 147 h 300"/>
                    <a:gd name="T36" fmla="*/ 61 w 298"/>
                    <a:gd name="T37" fmla="*/ 148 h 300"/>
                    <a:gd name="T38" fmla="*/ 69 w 298"/>
                    <a:gd name="T39" fmla="*/ 150 h 300"/>
                    <a:gd name="T40" fmla="*/ 76 w 298"/>
                    <a:gd name="T41" fmla="*/ 150 h 300"/>
                    <a:gd name="T42" fmla="*/ 84 w 298"/>
                    <a:gd name="T43" fmla="*/ 149 h 300"/>
                    <a:gd name="T44" fmla="*/ 92 w 298"/>
                    <a:gd name="T45" fmla="*/ 148 h 300"/>
                    <a:gd name="T46" fmla="*/ 98 w 298"/>
                    <a:gd name="T47" fmla="*/ 146 h 300"/>
                    <a:gd name="T48" fmla="*/ 106 w 298"/>
                    <a:gd name="T49" fmla="*/ 143 h 300"/>
                    <a:gd name="T50" fmla="*/ 112 w 298"/>
                    <a:gd name="T51" fmla="*/ 140 h 300"/>
                    <a:gd name="T52" fmla="*/ 119 w 298"/>
                    <a:gd name="T53" fmla="*/ 136 h 300"/>
                    <a:gd name="T54" fmla="*/ 124 w 298"/>
                    <a:gd name="T55" fmla="*/ 131 h 300"/>
                    <a:gd name="T56" fmla="*/ 130 w 298"/>
                    <a:gd name="T57" fmla="*/ 126 h 300"/>
                    <a:gd name="T58" fmla="*/ 135 w 298"/>
                    <a:gd name="T59" fmla="*/ 119 h 300"/>
                    <a:gd name="T60" fmla="*/ 139 w 298"/>
                    <a:gd name="T61" fmla="*/ 114 h 300"/>
                    <a:gd name="T62" fmla="*/ 143 w 298"/>
                    <a:gd name="T63" fmla="*/ 107 h 300"/>
                    <a:gd name="T64" fmla="*/ 145 w 298"/>
                    <a:gd name="T65" fmla="*/ 100 h 300"/>
                    <a:gd name="T66" fmla="*/ 147 w 298"/>
                    <a:gd name="T67" fmla="*/ 92 h 300"/>
                    <a:gd name="T68" fmla="*/ 149 w 298"/>
                    <a:gd name="T69" fmla="*/ 85 h 300"/>
                    <a:gd name="T70" fmla="*/ 149 w 298"/>
                    <a:gd name="T71" fmla="*/ 77 h 300"/>
                    <a:gd name="T72" fmla="*/ 149 w 298"/>
                    <a:gd name="T73" fmla="*/ 70 h 300"/>
                    <a:gd name="T74" fmla="*/ 148 w 298"/>
                    <a:gd name="T75" fmla="*/ 63 h 300"/>
                    <a:gd name="T76" fmla="*/ 146 w 298"/>
                    <a:gd name="T77" fmla="*/ 55 h 300"/>
                    <a:gd name="T78" fmla="*/ 145 w 298"/>
                    <a:gd name="T79" fmla="*/ 48 h 300"/>
                    <a:gd name="T80" fmla="*/ 142 w 298"/>
                    <a:gd name="T81" fmla="*/ 41 h 300"/>
                    <a:gd name="T82" fmla="*/ 138 w 298"/>
                    <a:gd name="T83" fmla="*/ 35 h 300"/>
                    <a:gd name="T84" fmla="*/ 133 w 298"/>
                    <a:gd name="T85" fmla="*/ 28 h 300"/>
                    <a:gd name="T86" fmla="*/ 128 w 298"/>
                    <a:gd name="T87" fmla="*/ 22 h 300"/>
                    <a:gd name="T88" fmla="*/ 122 w 298"/>
                    <a:gd name="T89" fmla="*/ 18 h 300"/>
                    <a:gd name="T90" fmla="*/ 117 w 298"/>
                    <a:gd name="T91" fmla="*/ 13 h 300"/>
                    <a:gd name="T92" fmla="*/ 110 w 298"/>
                    <a:gd name="T93" fmla="*/ 9 h 300"/>
                    <a:gd name="T94" fmla="*/ 103 w 298"/>
                    <a:gd name="T95" fmla="*/ 6 h 300"/>
                    <a:gd name="T96" fmla="*/ 96 w 298"/>
                    <a:gd name="T97" fmla="*/ 3 h 300"/>
                    <a:gd name="T98" fmla="*/ 89 w 298"/>
                    <a:gd name="T99" fmla="*/ 2 h 300"/>
                    <a:gd name="T100" fmla="*/ 81 w 298"/>
                    <a:gd name="T101" fmla="*/ 1 h 300"/>
                    <a:gd name="T102" fmla="*/ 73 w 298"/>
                    <a:gd name="T103" fmla="*/ 0 h 300"/>
                    <a:gd name="T104" fmla="*/ 66 w 298"/>
                    <a:gd name="T105" fmla="*/ 1 h 300"/>
                    <a:gd name="T106" fmla="*/ 58 w 298"/>
                    <a:gd name="T107" fmla="*/ 2 h 300"/>
                    <a:gd name="T108" fmla="*/ 51 w 298"/>
                    <a:gd name="T109" fmla="*/ 4 h 300"/>
                    <a:gd name="T110" fmla="*/ 44 w 298"/>
                    <a:gd name="T111" fmla="*/ 7 h 300"/>
                    <a:gd name="T112" fmla="*/ 37 w 298"/>
                    <a:gd name="T113" fmla="*/ 11 h 300"/>
                    <a:gd name="T114" fmla="*/ 31 w 298"/>
                    <a:gd name="T115" fmla="*/ 15 h 300"/>
                    <a:gd name="T116" fmla="*/ 25 w 298"/>
                    <a:gd name="T117" fmla="*/ 20 h 300"/>
                    <a:gd name="T118" fmla="*/ 20 w 298"/>
                    <a:gd name="T119" fmla="*/ 24 h 300"/>
                    <a:gd name="T120" fmla="*/ 15 w 298"/>
                    <a:gd name="T121" fmla="*/ 31 h 300"/>
                    <a:gd name="T122" fmla="*/ 11 w 298"/>
                    <a:gd name="T123" fmla="*/ 37 h 300"/>
                    <a:gd name="T124" fmla="*/ 7 w 298"/>
                    <a:gd name="T125" fmla="*/ 44 h 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98" h="300">
                      <a:moveTo>
                        <a:pt x="14" y="87"/>
                      </a:moveTo>
                      <a:lnTo>
                        <a:pt x="8" y="100"/>
                      </a:lnTo>
                      <a:lnTo>
                        <a:pt x="4" y="115"/>
                      </a:lnTo>
                      <a:lnTo>
                        <a:pt x="0" y="131"/>
                      </a:lnTo>
                      <a:lnTo>
                        <a:pt x="0" y="146"/>
                      </a:lnTo>
                      <a:lnTo>
                        <a:pt x="0" y="160"/>
                      </a:lnTo>
                      <a:lnTo>
                        <a:pt x="2" y="175"/>
                      </a:lnTo>
                      <a:lnTo>
                        <a:pt x="6" y="190"/>
                      </a:lnTo>
                      <a:lnTo>
                        <a:pt x="10" y="206"/>
                      </a:lnTo>
                      <a:lnTo>
                        <a:pt x="16" y="219"/>
                      </a:lnTo>
                      <a:lnTo>
                        <a:pt x="24" y="233"/>
                      </a:lnTo>
                      <a:lnTo>
                        <a:pt x="33" y="244"/>
                      </a:lnTo>
                      <a:lnTo>
                        <a:pt x="43" y="256"/>
                      </a:lnTo>
                      <a:lnTo>
                        <a:pt x="54" y="265"/>
                      </a:lnTo>
                      <a:lnTo>
                        <a:pt x="66" y="275"/>
                      </a:lnTo>
                      <a:lnTo>
                        <a:pt x="79" y="282"/>
                      </a:lnTo>
                      <a:lnTo>
                        <a:pt x="93" y="288"/>
                      </a:lnTo>
                      <a:lnTo>
                        <a:pt x="108" y="294"/>
                      </a:lnTo>
                      <a:lnTo>
                        <a:pt x="121" y="296"/>
                      </a:lnTo>
                      <a:lnTo>
                        <a:pt x="137" y="300"/>
                      </a:lnTo>
                      <a:lnTo>
                        <a:pt x="152" y="300"/>
                      </a:lnTo>
                      <a:lnTo>
                        <a:pt x="168" y="298"/>
                      </a:lnTo>
                      <a:lnTo>
                        <a:pt x="183" y="296"/>
                      </a:lnTo>
                      <a:lnTo>
                        <a:pt x="196" y="292"/>
                      </a:lnTo>
                      <a:lnTo>
                        <a:pt x="212" y="286"/>
                      </a:lnTo>
                      <a:lnTo>
                        <a:pt x="223" y="279"/>
                      </a:lnTo>
                      <a:lnTo>
                        <a:pt x="237" y="271"/>
                      </a:lnTo>
                      <a:lnTo>
                        <a:pt x="248" y="261"/>
                      </a:lnTo>
                      <a:lnTo>
                        <a:pt x="260" y="252"/>
                      </a:lnTo>
                      <a:lnTo>
                        <a:pt x="269" y="238"/>
                      </a:lnTo>
                      <a:lnTo>
                        <a:pt x="277" y="227"/>
                      </a:lnTo>
                      <a:lnTo>
                        <a:pt x="285" y="213"/>
                      </a:lnTo>
                      <a:lnTo>
                        <a:pt x="290" y="200"/>
                      </a:lnTo>
                      <a:lnTo>
                        <a:pt x="294" y="184"/>
                      </a:lnTo>
                      <a:lnTo>
                        <a:pt x="298" y="169"/>
                      </a:lnTo>
                      <a:lnTo>
                        <a:pt x="298" y="154"/>
                      </a:lnTo>
                      <a:lnTo>
                        <a:pt x="298" y="140"/>
                      </a:lnTo>
                      <a:lnTo>
                        <a:pt x="296" y="125"/>
                      </a:lnTo>
                      <a:lnTo>
                        <a:pt x="292" y="110"/>
                      </a:lnTo>
                      <a:lnTo>
                        <a:pt x="289" y="96"/>
                      </a:lnTo>
                      <a:lnTo>
                        <a:pt x="283" y="81"/>
                      </a:lnTo>
                      <a:lnTo>
                        <a:pt x="275" y="69"/>
                      </a:lnTo>
                      <a:lnTo>
                        <a:pt x="266" y="56"/>
                      </a:lnTo>
                      <a:lnTo>
                        <a:pt x="256" y="44"/>
                      </a:lnTo>
                      <a:lnTo>
                        <a:pt x="244" y="35"/>
                      </a:lnTo>
                      <a:lnTo>
                        <a:pt x="233" y="25"/>
                      </a:lnTo>
                      <a:lnTo>
                        <a:pt x="219" y="17"/>
                      </a:lnTo>
                      <a:lnTo>
                        <a:pt x="206" y="12"/>
                      </a:lnTo>
                      <a:lnTo>
                        <a:pt x="191" y="6"/>
                      </a:lnTo>
                      <a:lnTo>
                        <a:pt x="177" y="4"/>
                      </a:lnTo>
                      <a:lnTo>
                        <a:pt x="162" y="2"/>
                      </a:lnTo>
                      <a:lnTo>
                        <a:pt x="146" y="0"/>
                      </a:lnTo>
                      <a:lnTo>
                        <a:pt x="131" y="2"/>
                      </a:lnTo>
                      <a:lnTo>
                        <a:pt x="116" y="4"/>
                      </a:lnTo>
                      <a:lnTo>
                        <a:pt x="102" y="8"/>
                      </a:lnTo>
                      <a:lnTo>
                        <a:pt x="87" y="14"/>
                      </a:lnTo>
                      <a:lnTo>
                        <a:pt x="73" y="21"/>
                      </a:lnTo>
                      <a:lnTo>
                        <a:pt x="62" y="29"/>
                      </a:lnTo>
                      <a:lnTo>
                        <a:pt x="50" y="39"/>
                      </a:lnTo>
                      <a:lnTo>
                        <a:pt x="39" y="48"/>
                      </a:lnTo>
                      <a:lnTo>
                        <a:pt x="29" y="62"/>
                      </a:lnTo>
                      <a:lnTo>
                        <a:pt x="22" y="73"/>
                      </a:lnTo>
                      <a:lnTo>
                        <a:pt x="14" y="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09" name="Freeform 106"/>
                <p:cNvSpPr>
                  <a:spLocks noChangeAspect="1"/>
                </p:cNvSpPr>
                <p:nvPr/>
              </p:nvSpPr>
              <p:spPr bwMode="auto">
                <a:xfrm rot="5400000">
                  <a:off x="4139" y="2392"/>
                  <a:ext cx="10" cy="11"/>
                </a:xfrm>
                <a:custGeom>
                  <a:avLst/>
                  <a:gdLst>
                    <a:gd name="T0" fmla="*/ 1 w 19"/>
                    <a:gd name="T1" fmla="*/ 3 h 21"/>
                    <a:gd name="T2" fmla="*/ 0 w 19"/>
                    <a:gd name="T3" fmla="*/ 5 h 21"/>
                    <a:gd name="T4" fmla="*/ 0 w 19"/>
                    <a:gd name="T5" fmla="*/ 7 h 21"/>
                    <a:gd name="T6" fmla="*/ 2 w 19"/>
                    <a:gd name="T7" fmla="*/ 9 h 21"/>
                    <a:gd name="T8" fmla="*/ 3 w 19"/>
                    <a:gd name="T9" fmla="*/ 10 h 21"/>
                    <a:gd name="T10" fmla="*/ 5 w 19"/>
                    <a:gd name="T11" fmla="*/ 11 h 21"/>
                    <a:gd name="T12" fmla="*/ 7 w 19"/>
                    <a:gd name="T13" fmla="*/ 10 h 21"/>
                    <a:gd name="T14" fmla="*/ 9 w 19"/>
                    <a:gd name="T15" fmla="*/ 9 h 21"/>
                    <a:gd name="T16" fmla="*/ 10 w 19"/>
                    <a:gd name="T17" fmla="*/ 7 h 21"/>
                    <a:gd name="T18" fmla="*/ 10 w 19"/>
                    <a:gd name="T19" fmla="*/ 6 h 21"/>
                    <a:gd name="T20" fmla="*/ 10 w 19"/>
                    <a:gd name="T21" fmla="*/ 4 h 21"/>
                    <a:gd name="T22" fmla="*/ 9 w 19"/>
                    <a:gd name="T23" fmla="*/ 2 h 21"/>
                    <a:gd name="T24" fmla="*/ 8 w 19"/>
                    <a:gd name="T25" fmla="*/ 1 h 21"/>
                    <a:gd name="T26" fmla="*/ 6 w 19"/>
                    <a:gd name="T27" fmla="*/ 0 h 21"/>
                    <a:gd name="T28" fmla="*/ 4 w 19"/>
                    <a:gd name="T29" fmla="*/ 1 h 21"/>
                    <a:gd name="T30" fmla="*/ 2 w 19"/>
                    <a:gd name="T31" fmla="*/ 2 h 21"/>
                    <a:gd name="T32" fmla="*/ 1 w 19"/>
                    <a:gd name="T33" fmla="*/ 3 h 2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21">
                      <a:moveTo>
                        <a:pt x="2" y="5"/>
                      </a:move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4" y="17"/>
                      </a:lnTo>
                      <a:lnTo>
                        <a:pt x="6" y="19"/>
                      </a:lnTo>
                      <a:lnTo>
                        <a:pt x="9" y="21"/>
                      </a:lnTo>
                      <a:lnTo>
                        <a:pt x="13" y="19"/>
                      </a:lnTo>
                      <a:lnTo>
                        <a:pt x="17" y="17"/>
                      </a:lnTo>
                      <a:lnTo>
                        <a:pt x="19" y="13"/>
                      </a:lnTo>
                      <a:lnTo>
                        <a:pt x="19" y="11"/>
                      </a:lnTo>
                      <a:lnTo>
                        <a:pt x="19" y="7"/>
                      </a:lnTo>
                      <a:lnTo>
                        <a:pt x="17" y="4"/>
                      </a:lnTo>
                      <a:lnTo>
                        <a:pt x="15" y="2"/>
                      </a:lnTo>
                      <a:lnTo>
                        <a:pt x="11" y="0"/>
                      </a:lnTo>
                      <a:lnTo>
                        <a:pt x="8" y="2"/>
                      </a:lnTo>
                      <a:lnTo>
                        <a:pt x="4" y="4"/>
                      </a:lnTo>
                      <a:lnTo>
                        <a:pt x="2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10" name="Freeform 107"/>
                <p:cNvSpPr>
                  <a:spLocks noChangeAspect="1"/>
                </p:cNvSpPr>
                <p:nvPr/>
              </p:nvSpPr>
              <p:spPr bwMode="auto">
                <a:xfrm rot="5400000">
                  <a:off x="4101" y="2475"/>
                  <a:ext cx="10" cy="9"/>
                </a:xfrm>
                <a:custGeom>
                  <a:avLst/>
                  <a:gdLst>
                    <a:gd name="T0" fmla="*/ 0 w 19"/>
                    <a:gd name="T1" fmla="*/ 2 h 19"/>
                    <a:gd name="T2" fmla="*/ 0 w 19"/>
                    <a:gd name="T3" fmla="*/ 3 h 19"/>
                    <a:gd name="T4" fmla="*/ 0 w 19"/>
                    <a:gd name="T5" fmla="*/ 5 h 19"/>
                    <a:gd name="T6" fmla="*/ 1 w 19"/>
                    <a:gd name="T7" fmla="*/ 7 h 19"/>
                    <a:gd name="T8" fmla="*/ 3 w 19"/>
                    <a:gd name="T9" fmla="*/ 8 h 19"/>
                    <a:gd name="T10" fmla="*/ 5 w 19"/>
                    <a:gd name="T11" fmla="*/ 9 h 19"/>
                    <a:gd name="T12" fmla="*/ 7 w 19"/>
                    <a:gd name="T13" fmla="*/ 9 h 19"/>
                    <a:gd name="T14" fmla="*/ 8 w 19"/>
                    <a:gd name="T15" fmla="*/ 8 h 19"/>
                    <a:gd name="T16" fmla="*/ 10 w 19"/>
                    <a:gd name="T17" fmla="*/ 6 h 19"/>
                    <a:gd name="T18" fmla="*/ 10 w 19"/>
                    <a:gd name="T19" fmla="*/ 4 h 19"/>
                    <a:gd name="T20" fmla="*/ 10 w 19"/>
                    <a:gd name="T21" fmla="*/ 2 h 19"/>
                    <a:gd name="T22" fmla="*/ 9 w 19"/>
                    <a:gd name="T23" fmla="*/ 0 h 19"/>
                    <a:gd name="T24" fmla="*/ 7 w 19"/>
                    <a:gd name="T25" fmla="*/ 0 h 19"/>
                    <a:gd name="T26" fmla="*/ 5 w 19"/>
                    <a:gd name="T27" fmla="*/ 0 h 19"/>
                    <a:gd name="T28" fmla="*/ 3 w 19"/>
                    <a:gd name="T29" fmla="*/ 0 h 19"/>
                    <a:gd name="T30" fmla="*/ 1 w 19"/>
                    <a:gd name="T31" fmla="*/ 0 h 19"/>
                    <a:gd name="T32" fmla="*/ 0 w 19"/>
                    <a:gd name="T33" fmla="*/ 2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0" y="5"/>
                      </a:move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2" y="15"/>
                      </a:lnTo>
                      <a:lnTo>
                        <a:pt x="6" y="17"/>
                      </a:lnTo>
                      <a:lnTo>
                        <a:pt x="10" y="19"/>
                      </a:lnTo>
                      <a:lnTo>
                        <a:pt x="13" y="19"/>
                      </a:lnTo>
                      <a:lnTo>
                        <a:pt x="15" y="17"/>
                      </a:lnTo>
                      <a:lnTo>
                        <a:pt x="19" y="13"/>
                      </a:lnTo>
                      <a:lnTo>
                        <a:pt x="19" y="9"/>
                      </a:lnTo>
                      <a:lnTo>
                        <a:pt x="19" y="5"/>
                      </a:lnTo>
                      <a:lnTo>
                        <a:pt x="17" y="1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2" y="1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11" name="Freeform 108"/>
                <p:cNvSpPr>
                  <a:spLocks noChangeAspect="1"/>
                </p:cNvSpPr>
                <p:nvPr/>
              </p:nvSpPr>
              <p:spPr bwMode="auto">
                <a:xfrm rot="5400000">
                  <a:off x="4026" y="2411"/>
                  <a:ext cx="10" cy="9"/>
                </a:xfrm>
                <a:custGeom>
                  <a:avLst/>
                  <a:gdLst>
                    <a:gd name="T0" fmla="*/ 0 w 20"/>
                    <a:gd name="T1" fmla="*/ 2 h 20"/>
                    <a:gd name="T2" fmla="*/ 0 w 20"/>
                    <a:gd name="T3" fmla="*/ 4 h 20"/>
                    <a:gd name="T4" fmla="*/ 0 w 20"/>
                    <a:gd name="T5" fmla="*/ 5 h 20"/>
                    <a:gd name="T6" fmla="*/ 1 w 20"/>
                    <a:gd name="T7" fmla="*/ 7 h 20"/>
                    <a:gd name="T8" fmla="*/ 3 w 20"/>
                    <a:gd name="T9" fmla="*/ 8 h 20"/>
                    <a:gd name="T10" fmla="*/ 5 w 20"/>
                    <a:gd name="T11" fmla="*/ 9 h 20"/>
                    <a:gd name="T12" fmla="*/ 7 w 20"/>
                    <a:gd name="T13" fmla="*/ 8 h 20"/>
                    <a:gd name="T14" fmla="*/ 8 w 20"/>
                    <a:gd name="T15" fmla="*/ 7 h 20"/>
                    <a:gd name="T16" fmla="*/ 9 w 20"/>
                    <a:gd name="T17" fmla="*/ 6 h 20"/>
                    <a:gd name="T18" fmla="*/ 10 w 20"/>
                    <a:gd name="T19" fmla="*/ 5 h 20"/>
                    <a:gd name="T20" fmla="*/ 10 w 20"/>
                    <a:gd name="T21" fmla="*/ 3 h 20"/>
                    <a:gd name="T22" fmla="*/ 9 w 20"/>
                    <a:gd name="T23" fmla="*/ 1 h 20"/>
                    <a:gd name="T24" fmla="*/ 7 w 20"/>
                    <a:gd name="T25" fmla="*/ 0 h 20"/>
                    <a:gd name="T26" fmla="*/ 5 w 20"/>
                    <a:gd name="T27" fmla="*/ 0 h 20"/>
                    <a:gd name="T28" fmla="*/ 3 w 20"/>
                    <a:gd name="T29" fmla="*/ 0 h 20"/>
                    <a:gd name="T30" fmla="*/ 1 w 20"/>
                    <a:gd name="T31" fmla="*/ 1 h 20"/>
                    <a:gd name="T32" fmla="*/ 0 w 20"/>
                    <a:gd name="T33" fmla="*/ 2 h 2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0" h="20">
                      <a:moveTo>
                        <a:pt x="0" y="4"/>
                      </a:move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6" y="18"/>
                      </a:lnTo>
                      <a:lnTo>
                        <a:pt x="10" y="20"/>
                      </a:lnTo>
                      <a:lnTo>
                        <a:pt x="14" y="18"/>
                      </a:lnTo>
                      <a:lnTo>
                        <a:pt x="16" y="16"/>
                      </a:lnTo>
                      <a:lnTo>
                        <a:pt x="18" y="14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12" name="Freeform 109"/>
                <p:cNvSpPr>
                  <a:spLocks noChangeAspect="1"/>
                </p:cNvSpPr>
                <p:nvPr/>
              </p:nvSpPr>
              <p:spPr bwMode="auto">
                <a:xfrm rot="5400000">
                  <a:off x="4064" y="2373"/>
                  <a:ext cx="6" cy="6"/>
                </a:xfrm>
                <a:custGeom>
                  <a:avLst/>
                  <a:gdLst>
                    <a:gd name="T0" fmla="*/ 1 w 12"/>
                    <a:gd name="T1" fmla="*/ 2 h 12"/>
                    <a:gd name="T2" fmla="*/ 0 w 12"/>
                    <a:gd name="T3" fmla="*/ 4 h 12"/>
                    <a:gd name="T4" fmla="*/ 1 w 12"/>
                    <a:gd name="T5" fmla="*/ 5 h 12"/>
                    <a:gd name="T6" fmla="*/ 2 w 12"/>
                    <a:gd name="T7" fmla="*/ 6 h 12"/>
                    <a:gd name="T8" fmla="*/ 4 w 12"/>
                    <a:gd name="T9" fmla="*/ 6 h 12"/>
                    <a:gd name="T10" fmla="*/ 5 w 12"/>
                    <a:gd name="T11" fmla="*/ 6 h 12"/>
                    <a:gd name="T12" fmla="*/ 6 w 12"/>
                    <a:gd name="T13" fmla="*/ 5 h 12"/>
                    <a:gd name="T14" fmla="*/ 6 w 12"/>
                    <a:gd name="T15" fmla="*/ 3 h 12"/>
                    <a:gd name="T16" fmla="*/ 6 w 12"/>
                    <a:gd name="T17" fmla="*/ 2 h 12"/>
                    <a:gd name="T18" fmla="*/ 5 w 12"/>
                    <a:gd name="T19" fmla="*/ 1 h 12"/>
                    <a:gd name="T20" fmla="*/ 3 w 12"/>
                    <a:gd name="T21" fmla="*/ 0 h 12"/>
                    <a:gd name="T22" fmla="*/ 2 w 12"/>
                    <a:gd name="T23" fmla="*/ 1 h 12"/>
                    <a:gd name="T24" fmla="*/ 1 w 12"/>
                    <a:gd name="T25" fmla="*/ 2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2" y="4"/>
                      </a:moveTo>
                      <a:lnTo>
                        <a:pt x="0" y="8"/>
                      </a:lnTo>
                      <a:lnTo>
                        <a:pt x="2" y="10"/>
                      </a:lnTo>
                      <a:lnTo>
                        <a:pt x="4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2" y="10"/>
                      </a:lnTo>
                      <a:lnTo>
                        <a:pt x="12" y="6"/>
                      </a:lnTo>
                      <a:lnTo>
                        <a:pt x="12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13" name="Freeform 110"/>
                <p:cNvSpPr>
                  <a:spLocks noChangeAspect="1"/>
                </p:cNvSpPr>
                <p:nvPr/>
              </p:nvSpPr>
              <p:spPr bwMode="auto">
                <a:xfrm rot="5400000">
                  <a:off x="4036" y="2433"/>
                  <a:ext cx="6" cy="6"/>
                </a:xfrm>
                <a:custGeom>
                  <a:avLst/>
                  <a:gdLst>
                    <a:gd name="T0" fmla="*/ 0 w 12"/>
                    <a:gd name="T1" fmla="*/ 2 h 11"/>
                    <a:gd name="T2" fmla="*/ 0 w 12"/>
                    <a:gd name="T3" fmla="*/ 3 h 11"/>
                    <a:gd name="T4" fmla="*/ 0 w 12"/>
                    <a:gd name="T5" fmla="*/ 5 h 11"/>
                    <a:gd name="T6" fmla="*/ 2 w 12"/>
                    <a:gd name="T7" fmla="*/ 6 h 11"/>
                    <a:gd name="T8" fmla="*/ 3 w 12"/>
                    <a:gd name="T9" fmla="*/ 6 h 11"/>
                    <a:gd name="T10" fmla="*/ 4 w 12"/>
                    <a:gd name="T11" fmla="*/ 5 h 11"/>
                    <a:gd name="T12" fmla="*/ 5 w 12"/>
                    <a:gd name="T13" fmla="*/ 4 h 11"/>
                    <a:gd name="T14" fmla="*/ 6 w 12"/>
                    <a:gd name="T15" fmla="*/ 3 h 11"/>
                    <a:gd name="T16" fmla="*/ 5 w 12"/>
                    <a:gd name="T17" fmla="*/ 1 h 11"/>
                    <a:gd name="T18" fmla="*/ 4 w 12"/>
                    <a:gd name="T19" fmla="*/ 0 h 11"/>
                    <a:gd name="T20" fmla="*/ 2 w 12"/>
                    <a:gd name="T21" fmla="*/ 0 h 11"/>
                    <a:gd name="T22" fmla="*/ 1 w 12"/>
                    <a:gd name="T23" fmla="*/ 1 h 11"/>
                    <a:gd name="T24" fmla="*/ 0 w 12"/>
                    <a:gd name="T25" fmla="*/ 2 h 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1">
                      <a:moveTo>
                        <a:pt x="0" y="4"/>
                      </a:move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7"/>
                      </a:lnTo>
                      <a:lnTo>
                        <a:pt x="12" y="6"/>
                      </a:lnTo>
                      <a:lnTo>
                        <a:pt x="10" y="2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14" name="Freeform 111"/>
                <p:cNvSpPr>
                  <a:spLocks noChangeAspect="1"/>
                </p:cNvSpPr>
                <p:nvPr/>
              </p:nvSpPr>
              <p:spPr bwMode="auto">
                <a:xfrm rot="5400000">
                  <a:off x="3921" y="2483"/>
                  <a:ext cx="150" cy="150"/>
                </a:xfrm>
                <a:custGeom>
                  <a:avLst/>
                  <a:gdLst>
                    <a:gd name="T0" fmla="*/ 23 w 300"/>
                    <a:gd name="T1" fmla="*/ 22 h 300"/>
                    <a:gd name="T2" fmla="*/ 18 w 300"/>
                    <a:gd name="T3" fmla="*/ 28 h 300"/>
                    <a:gd name="T4" fmla="*/ 13 w 300"/>
                    <a:gd name="T5" fmla="*/ 34 h 300"/>
                    <a:gd name="T6" fmla="*/ 9 w 300"/>
                    <a:gd name="T7" fmla="*/ 41 h 300"/>
                    <a:gd name="T8" fmla="*/ 6 w 300"/>
                    <a:gd name="T9" fmla="*/ 47 h 300"/>
                    <a:gd name="T10" fmla="*/ 3 w 300"/>
                    <a:gd name="T11" fmla="*/ 55 h 300"/>
                    <a:gd name="T12" fmla="*/ 1 w 300"/>
                    <a:gd name="T13" fmla="*/ 62 h 300"/>
                    <a:gd name="T14" fmla="*/ 0 w 300"/>
                    <a:gd name="T15" fmla="*/ 69 h 300"/>
                    <a:gd name="T16" fmla="*/ 0 w 300"/>
                    <a:gd name="T17" fmla="*/ 77 h 300"/>
                    <a:gd name="T18" fmla="*/ 1 w 300"/>
                    <a:gd name="T19" fmla="*/ 85 h 300"/>
                    <a:gd name="T20" fmla="*/ 2 w 300"/>
                    <a:gd name="T21" fmla="*/ 93 h 300"/>
                    <a:gd name="T22" fmla="*/ 4 w 300"/>
                    <a:gd name="T23" fmla="*/ 99 h 300"/>
                    <a:gd name="T24" fmla="*/ 7 w 300"/>
                    <a:gd name="T25" fmla="*/ 106 h 300"/>
                    <a:gd name="T26" fmla="*/ 11 w 300"/>
                    <a:gd name="T27" fmla="*/ 113 h 300"/>
                    <a:gd name="T28" fmla="*/ 15 w 300"/>
                    <a:gd name="T29" fmla="*/ 119 h 300"/>
                    <a:gd name="T30" fmla="*/ 20 w 300"/>
                    <a:gd name="T31" fmla="*/ 125 h 300"/>
                    <a:gd name="T32" fmla="*/ 25 w 300"/>
                    <a:gd name="T33" fmla="*/ 131 h 300"/>
                    <a:gd name="T34" fmla="*/ 31 w 300"/>
                    <a:gd name="T35" fmla="*/ 136 h 300"/>
                    <a:gd name="T36" fmla="*/ 38 w 300"/>
                    <a:gd name="T37" fmla="*/ 140 h 300"/>
                    <a:gd name="T38" fmla="*/ 44 w 300"/>
                    <a:gd name="T39" fmla="*/ 143 h 300"/>
                    <a:gd name="T40" fmla="*/ 51 w 300"/>
                    <a:gd name="T41" fmla="*/ 146 h 300"/>
                    <a:gd name="T42" fmla="*/ 58 w 300"/>
                    <a:gd name="T43" fmla="*/ 148 h 300"/>
                    <a:gd name="T44" fmla="*/ 66 w 300"/>
                    <a:gd name="T45" fmla="*/ 149 h 300"/>
                    <a:gd name="T46" fmla="*/ 73 w 300"/>
                    <a:gd name="T47" fmla="*/ 150 h 300"/>
                    <a:gd name="T48" fmla="*/ 81 w 300"/>
                    <a:gd name="T49" fmla="*/ 150 h 300"/>
                    <a:gd name="T50" fmla="*/ 89 w 300"/>
                    <a:gd name="T51" fmla="*/ 148 h 300"/>
                    <a:gd name="T52" fmla="*/ 95 w 300"/>
                    <a:gd name="T53" fmla="*/ 147 h 300"/>
                    <a:gd name="T54" fmla="*/ 103 w 300"/>
                    <a:gd name="T55" fmla="*/ 144 h 300"/>
                    <a:gd name="T56" fmla="*/ 110 w 300"/>
                    <a:gd name="T57" fmla="*/ 141 h 300"/>
                    <a:gd name="T58" fmla="*/ 117 w 300"/>
                    <a:gd name="T59" fmla="*/ 138 h 300"/>
                    <a:gd name="T60" fmla="*/ 122 w 300"/>
                    <a:gd name="T61" fmla="*/ 133 h 300"/>
                    <a:gd name="T62" fmla="*/ 128 w 300"/>
                    <a:gd name="T63" fmla="*/ 128 h 300"/>
                    <a:gd name="T64" fmla="*/ 133 w 300"/>
                    <a:gd name="T65" fmla="*/ 122 h 300"/>
                    <a:gd name="T66" fmla="*/ 138 w 300"/>
                    <a:gd name="T67" fmla="*/ 117 h 300"/>
                    <a:gd name="T68" fmla="*/ 142 w 300"/>
                    <a:gd name="T69" fmla="*/ 110 h 300"/>
                    <a:gd name="T70" fmla="*/ 144 w 300"/>
                    <a:gd name="T71" fmla="*/ 103 h 300"/>
                    <a:gd name="T72" fmla="*/ 147 w 300"/>
                    <a:gd name="T73" fmla="*/ 95 h 300"/>
                    <a:gd name="T74" fmla="*/ 149 w 300"/>
                    <a:gd name="T75" fmla="*/ 89 h 300"/>
                    <a:gd name="T76" fmla="*/ 150 w 300"/>
                    <a:gd name="T77" fmla="*/ 81 h 300"/>
                    <a:gd name="T78" fmla="*/ 150 w 300"/>
                    <a:gd name="T79" fmla="*/ 73 h 300"/>
                    <a:gd name="T80" fmla="*/ 149 w 300"/>
                    <a:gd name="T81" fmla="*/ 66 h 300"/>
                    <a:gd name="T82" fmla="*/ 148 w 300"/>
                    <a:gd name="T83" fmla="*/ 58 h 300"/>
                    <a:gd name="T84" fmla="*/ 146 w 300"/>
                    <a:gd name="T85" fmla="*/ 51 h 300"/>
                    <a:gd name="T86" fmla="*/ 144 w 300"/>
                    <a:gd name="T87" fmla="*/ 45 h 300"/>
                    <a:gd name="T88" fmla="*/ 140 w 300"/>
                    <a:gd name="T89" fmla="*/ 38 h 300"/>
                    <a:gd name="T90" fmla="*/ 136 w 300"/>
                    <a:gd name="T91" fmla="*/ 31 h 300"/>
                    <a:gd name="T92" fmla="*/ 131 w 300"/>
                    <a:gd name="T93" fmla="*/ 25 h 300"/>
                    <a:gd name="T94" fmla="*/ 125 w 300"/>
                    <a:gd name="T95" fmla="*/ 20 h 300"/>
                    <a:gd name="T96" fmla="*/ 119 w 300"/>
                    <a:gd name="T97" fmla="*/ 15 h 300"/>
                    <a:gd name="T98" fmla="*/ 114 w 300"/>
                    <a:gd name="T99" fmla="*/ 11 h 300"/>
                    <a:gd name="T100" fmla="*/ 107 w 300"/>
                    <a:gd name="T101" fmla="*/ 7 h 300"/>
                    <a:gd name="T102" fmla="*/ 99 w 300"/>
                    <a:gd name="T103" fmla="*/ 4 h 300"/>
                    <a:gd name="T104" fmla="*/ 93 w 300"/>
                    <a:gd name="T105" fmla="*/ 2 h 300"/>
                    <a:gd name="T106" fmla="*/ 85 w 300"/>
                    <a:gd name="T107" fmla="*/ 1 h 300"/>
                    <a:gd name="T108" fmla="*/ 77 w 300"/>
                    <a:gd name="T109" fmla="*/ 0 h 300"/>
                    <a:gd name="T110" fmla="*/ 70 w 300"/>
                    <a:gd name="T111" fmla="*/ 0 h 300"/>
                    <a:gd name="T112" fmla="*/ 62 w 300"/>
                    <a:gd name="T113" fmla="*/ 1 h 300"/>
                    <a:gd name="T114" fmla="*/ 55 w 300"/>
                    <a:gd name="T115" fmla="*/ 3 h 300"/>
                    <a:gd name="T116" fmla="*/ 47 w 300"/>
                    <a:gd name="T117" fmla="*/ 6 h 300"/>
                    <a:gd name="T118" fmla="*/ 41 w 300"/>
                    <a:gd name="T119" fmla="*/ 9 h 300"/>
                    <a:gd name="T120" fmla="*/ 34 w 300"/>
                    <a:gd name="T121" fmla="*/ 13 h 300"/>
                    <a:gd name="T122" fmla="*/ 28 w 300"/>
                    <a:gd name="T123" fmla="*/ 18 h 300"/>
                    <a:gd name="T124" fmla="*/ 23 w 300"/>
                    <a:gd name="T125" fmla="*/ 22 h 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300" h="300">
                      <a:moveTo>
                        <a:pt x="45" y="44"/>
                      </a:moveTo>
                      <a:lnTo>
                        <a:pt x="35" y="56"/>
                      </a:lnTo>
                      <a:lnTo>
                        <a:pt x="25" y="67"/>
                      </a:lnTo>
                      <a:lnTo>
                        <a:pt x="18" y="81"/>
                      </a:lnTo>
                      <a:lnTo>
                        <a:pt x="12" y="94"/>
                      </a:lnTo>
                      <a:lnTo>
                        <a:pt x="6" y="110"/>
                      </a:lnTo>
                      <a:lnTo>
                        <a:pt x="2" y="123"/>
                      </a:lnTo>
                      <a:lnTo>
                        <a:pt x="0" y="138"/>
                      </a:lnTo>
                      <a:lnTo>
                        <a:pt x="0" y="154"/>
                      </a:lnTo>
                      <a:lnTo>
                        <a:pt x="2" y="169"/>
                      </a:lnTo>
                      <a:lnTo>
                        <a:pt x="4" y="185"/>
                      </a:lnTo>
                      <a:lnTo>
                        <a:pt x="8" y="198"/>
                      </a:lnTo>
                      <a:lnTo>
                        <a:pt x="14" y="211"/>
                      </a:lnTo>
                      <a:lnTo>
                        <a:pt x="21" y="225"/>
                      </a:lnTo>
                      <a:lnTo>
                        <a:pt x="29" y="238"/>
                      </a:lnTo>
                      <a:lnTo>
                        <a:pt x="39" y="250"/>
                      </a:lnTo>
                      <a:lnTo>
                        <a:pt x="50" y="261"/>
                      </a:lnTo>
                      <a:lnTo>
                        <a:pt x="62" y="271"/>
                      </a:lnTo>
                      <a:lnTo>
                        <a:pt x="75" y="279"/>
                      </a:lnTo>
                      <a:lnTo>
                        <a:pt x="87" y="286"/>
                      </a:lnTo>
                      <a:lnTo>
                        <a:pt x="102" y="292"/>
                      </a:lnTo>
                      <a:lnTo>
                        <a:pt x="116" y="296"/>
                      </a:lnTo>
                      <a:lnTo>
                        <a:pt x="131" y="298"/>
                      </a:lnTo>
                      <a:lnTo>
                        <a:pt x="146" y="300"/>
                      </a:lnTo>
                      <a:lnTo>
                        <a:pt x="162" y="300"/>
                      </a:lnTo>
                      <a:lnTo>
                        <a:pt x="177" y="296"/>
                      </a:lnTo>
                      <a:lnTo>
                        <a:pt x="190" y="294"/>
                      </a:lnTo>
                      <a:lnTo>
                        <a:pt x="206" y="288"/>
                      </a:lnTo>
                      <a:lnTo>
                        <a:pt x="219" y="282"/>
                      </a:lnTo>
                      <a:lnTo>
                        <a:pt x="233" y="275"/>
                      </a:lnTo>
                      <a:lnTo>
                        <a:pt x="244" y="265"/>
                      </a:lnTo>
                      <a:lnTo>
                        <a:pt x="256" y="256"/>
                      </a:lnTo>
                      <a:lnTo>
                        <a:pt x="265" y="244"/>
                      </a:lnTo>
                      <a:lnTo>
                        <a:pt x="275" y="233"/>
                      </a:lnTo>
                      <a:lnTo>
                        <a:pt x="283" y="219"/>
                      </a:lnTo>
                      <a:lnTo>
                        <a:pt x="288" y="206"/>
                      </a:lnTo>
                      <a:lnTo>
                        <a:pt x="294" y="190"/>
                      </a:lnTo>
                      <a:lnTo>
                        <a:pt x="298" y="177"/>
                      </a:lnTo>
                      <a:lnTo>
                        <a:pt x="300" y="161"/>
                      </a:lnTo>
                      <a:lnTo>
                        <a:pt x="300" y="146"/>
                      </a:lnTo>
                      <a:lnTo>
                        <a:pt x="298" y="131"/>
                      </a:lnTo>
                      <a:lnTo>
                        <a:pt x="296" y="115"/>
                      </a:lnTo>
                      <a:lnTo>
                        <a:pt x="292" y="102"/>
                      </a:lnTo>
                      <a:lnTo>
                        <a:pt x="287" y="89"/>
                      </a:lnTo>
                      <a:lnTo>
                        <a:pt x="279" y="75"/>
                      </a:lnTo>
                      <a:lnTo>
                        <a:pt x="271" y="62"/>
                      </a:lnTo>
                      <a:lnTo>
                        <a:pt x="262" y="50"/>
                      </a:lnTo>
                      <a:lnTo>
                        <a:pt x="250" y="39"/>
                      </a:lnTo>
                      <a:lnTo>
                        <a:pt x="238" y="29"/>
                      </a:lnTo>
                      <a:lnTo>
                        <a:pt x="227" y="21"/>
                      </a:lnTo>
                      <a:lnTo>
                        <a:pt x="214" y="14"/>
                      </a:lnTo>
                      <a:lnTo>
                        <a:pt x="198" y="8"/>
                      </a:lnTo>
                      <a:lnTo>
                        <a:pt x="185" y="4"/>
                      </a:lnTo>
                      <a:lnTo>
                        <a:pt x="169" y="2"/>
                      </a:lnTo>
                      <a:lnTo>
                        <a:pt x="154" y="0"/>
                      </a:lnTo>
                      <a:lnTo>
                        <a:pt x="139" y="0"/>
                      </a:lnTo>
                      <a:lnTo>
                        <a:pt x="123" y="2"/>
                      </a:lnTo>
                      <a:lnTo>
                        <a:pt x="110" y="6"/>
                      </a:lnTo>
                      <a:lnTo>
                        <a:pt x="94" y="12"/>
                      </a:lnTo>
                      <a:lnTo>
                        <a:pt x="81" y="17"/>
                      </a:lnTo>
                      <a:lnTo>
                        <a:pt x="68" y="25"/>
                      </a:lnTo>
                      <a:lnTo>
                        <a:pt x="56" y="35"/>
                      </a:lnTo>
                      <a:lnTo>
                        <a:pt x="45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15" name="Freeform 112"/>
                <p:cNvSpPr>
                  <a:spLocks noChangeAspect="1"/>
                </p:cNvSpPr>
                <p:nvPr/>
              </p:nvSpPr>
              <p:spPr bwMode="auto">
                <a:xfrm rot="5400000">
                  <a:off x="4049" y="2548"/>
                  <a:ext cx="9" cy="10"/>
                </a:xfrm>
                <a:custGeom>
                  <a:avLst/>
                  <a:gdLst>
                    <a:gd name="T0" fmla="*/ 2 w 19"/>
                    <a:gd name="T1" fmla="*/ 2 h 21"/>
                    <a:gd name="T2" fmla="*/ 1 w 19"/>
                    <a:gd name="T3" fmla="*/ 4 h 21"/>
                    <a:gd name="T4" fmla="*/ 0 w 19"/>
                    <a:gd name="T5" fmla="*/ 6 h 21"/>
                    <a:gd name="T6" fmla="*/ 1 w 19"/>
                    <a:gd name="T7" fmla="*/ 8 h 21"/>
                    <a:gd name="T8" fmla="*/ 2 w 19"/>
                    <a:gd name="T9" fmla="*/ 9 h 21"/>
                    <a:gd name="T10" fmla="*/ 3 w 19"/>
                    <a:gd name="T11" fmla="*/ 9 h 21"/>
                    <a:gd name="T12" fmla="*/ 5 w 19"/>
                    <a:gd name="T13" fmla="*/ 10 h 21"/>
                    <a:gd name="T14" fmla="*/ 6 w 19"/>
                    <a:gd name="T15" fmla="*/ 9 h 21"/>
                    <a:gd name="T16" fmla="*/ 8 w 19"/>
                    <a:gd name="T17" fmla="*/ 9 h 21"/>
                    <a:gd name="T18" fmla="*/ 9 w 19"/>
                    <a:gd name="T19" fmla="*/ 8 h 21"/>
                    <a:gd name="T20" fmla="*/ 9 w 19"/>
                    <a:gd name="T21" fmla="*/ 6 h 21"/>
                    <a:gd name="T22" fmla="*/ 9 w 19"/>
                    <a:gd name="T23" fmla="*/ 4 h 21"/>
                    <a:gd name="T24" fmla="*/ 8 w 19"/>
                    <a:gd name="T25" fmla="*/ 2 h 21"/>
                    <a:gd name="T26" fmla="*/ 6 w 19"/>
                    <a:gd name="T27" fmla="*/ 1 h 21"/>
                    <a:gd name="T28" fmla="*/ 5 w 19"/>
                    <a:gd name="T29" fmla="*/ 0 h 21"/>
                    <a:gd name="T30" fmla="*/ 3 w 19"/>
                    <a:gd name="T31" fmla="*/ 1 h 21"/>
                    <a:gd name="T32" fmla="*/ 2 w 19"/>
                    <a:gd name="T33" fmla="*/ 2 h 2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21">
                      <a:moveTo>
                        <a:pt x="4" y="4"/>
                      </a:move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6" y="19"/>
                      </a:lnTo>
                      <a:lnTo>
                        <a:pt x="10" y="21"/>
                      </a:lnTo>
                      <a:lnTo>
                        <a:pt x="13" y="19"/>
                      </a:lnTo>
                      <a:lnTo>
                        <a:pt x="17" y="18"/>
                      </a:lnTo>
                      <a:lnTo>
                        <a:pt x="19" y="16"/>
                      </a:lnTo>
                      <a:lnTo>
                        <a:pt x="19" y="12"/>
                      </a:lnTo>
                      <a:lnTo>
                        <a:pt x="19" y="8"/>
                      </a:lnTo>
                      <a:lnTo>
                        <a:pt x="17" y="4"/>
                      </a:lnTo>
                      <a:lnTo>
                        <a:pt x="13" y="2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16" name="Freeform 113"/>
                <p:cNvSpPr>
                  <a:spLocks noChangeAspect="1"/>
                </p:cNvSpPr>
                <p:nvPr/>
              </p:nvSpPr>
              <p:spPr bwMode="auto">
                <a:xfrm rot="5400000">
                  <a:off x="3985" y="2612"/>
                  <a:ext cx="9" cy="10"/>
                </a:xfrm>
                <a:custGeom>
                  <a:avLst/>
                  <a:gdLst>
                    <a:gd name="T0" fmla="*/ 2 w 19"/>
                    <a:gd name="T1" fmla="*/ 1 h 19"/>
                    <a:gd name="T2" fmla="*/ 0 w 19"/>
                    <a:gd name="T3" fmla="*/ 3 h 19"/>
                    <a:gd name="T4" fmla="*/ 0 w 19"/>
                    <a:gd name="T5" fmla="*/ 5 h 19"/>
                    <a:gd name="T6" fmla="*/ 0 w 19"/>
                    <a:gd name="T7" fmla="*/ 7 h 19"/>
                    <a:gd name="T8" fmla="*/ 2 w 19"/>
                    <a:gd name="T9" fmla="*/ 9 h 19"/>
                    <a:gd name="T10" fmla="*/ 2 w 19"/>
                    <a:gd name="T11" fmla="*/ 10 h 19"/>
                    <a:gd name="T12" fmla="*/ 4 w 19"/>
                    <a:gd name="T13" fmla="*/ 10 h 19"/>
                    <a:gd name="T14" fmla="*/ 6 w 19"/>
                    <a:gd name="T15" fmla="*/ 10 h 19"/>
                    <a:gd name="T16" fmla="*/ 8 w 19"/>
                    <a:gd name="T17" fmla="*/ 9 h 19"/>
                    <a:gd name="T18" fmla="*/ 9 w 19"/>
                    <a:gd name="T19" fmla="*/ 7 h 19"/>
                    <a:gd name="T20" fmla="*/ 9 w 19"/>
                    <a:gd name="T21" fmla="*/ 5 h 19"/>
                    <a:gd name="T22" fmla="*/ 9 w 19"/>
                    <a:gd name="T23" fmla="*/ 3 h 19"/>
                    <a:gd name="T24" fmla="*/ 8 w 19"/>
                    <a:gd name="T25" fmla="*/ 1 h 19"/>
                    <a:gd name="T26" fmla="*/ 6 w 19"/>
                    <a:gd name="T27" fmla="*/ 0 h 19"/>
                    <a:gd name="T28" fmla="*/ 4 w 19"/>
                    <a:gd name="T29" fmla="*/ 0 h 19"/>
                    <a:gd name="T30" fmla="*/ 2 w 19"/>
                    <a:gd name="T31" fmla="*/ 0 h 19"/>
                    <a:gd name="T32" fmla="*/ 2 w 19"/>
                    <a:gd name="T33" fmla="*/ 1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4" y="2"/>
                      </a:move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4" y="17"/>
                      </a:lnTo>
                      <a:lnTo>
                        <a:pt x="5" y="19"/>
                      </a:lnTo>
                      <a:lnTo>
                        <a:pt x="9" y="19"/>
                      </a:lnTo>
                      <a:lnTo>
                        <a:pt x="13" y="19"/>
                      </a:lnTo>
                      <a:lnTo>
                        <a:pt x="17" y="17"/>
                      </a:lnTo>
                      <a:lnTo>
                        <a:pt x="19" y="13"/>
                      </a:lnTo>
                      <a:lnTo>
                        <a:pt x="19" y="9"/>
                      </a:lnTo>
                      <a:lnTo>
                        <a:pt x="19" y="6"/>
                      </a:lnTo>
                      <a:lnTo>
                        <a:pt x="17" y="2"/>
                      </a:lnTo>
                      <a:lnTo>
                        <a:pt x="13" y="0"/>
                      </a:ln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17" name="Freeform 114"/>
                <p:cNvSpPr>
                  <a:spLocks noChangeAspect="1"/>
                </p:cNvSpPr>
                <p:nvPr/>
              </p:nvSpPr>
              <p:spPr bwMode="auto">
                <a:xfrm rot="5400000">
                  <a:off x="3936" y="2526"/>
                  <a:ext cx="11" cy="10"/>
                </a:xfrm>
                <a:custGeom>
                  <a:avLst/>
                  <a:gdLst>
                    <a:gd name="T0" fmla="*/ 2 w 21"/>
                    <a:gd name="T1" fmla="*/ 1 h 19"/>
                    <a:gd name="T2" fmla="*/ 1 w 21"/>
                    <a:gd name="T3" fmla="*/ 3 h 19"/>
                    <a:gd name="T4" fmla="*/ 0 w 21"/>
                    <a:gd name="T5" fmla="*/ 5 h 19"/>
                    <a:gd name="T6" fmla="*/ 1 w 21"/>
                    <a:gd name="T7" fmla="*/ 7 h 19"/>
                    <a:gd name="T8" fmla="*/ 2 w 21"/>
                    <a:gd name="T9" fmla="*/ 9 h 19"/>
                    <a:gd name="T10" fmla="*/ 4 w 21"/>
                    <a:gd name="T11" fmla="*/ 10 h 19"/>
                    <a:gd name="T12" fmla="*/ 5 w 21"/>
                    <a:gd name="T13" fmla="*/ 10 h 19"/>
                    <a:gd name="T14" fmla="*/ 7 w 21"/>
                    <a:gd name="T15" fmla="*/ 10 h 19"/>
                    <a:gd name="T16" fmla="*/ 9 w 21"/>
                    <a:gd name="T17" fmla="*/ 9 h 19"/>
                    <a:gd name="T18" fmla="*/ 10 w 21"/>
                    <a:gd name="T19" fmla="*/ 7 h 19"/>
                    <a:gd name="T20" fmla="*/ 11 w 21"/>
                    <a:gd name="T21" fmla="*/ 5 h 19"/>
                    <a:gd name="T22" fmla="*/ 10 w 21"/>
                    <a:gd name="T23" fmla="*/ 3 h 19"/>
                    <a:gd name="T24" fmla="*/ 9 w 21"/>
                    <a:gd name="T25" fmla="*/ 1 h 19"/>
                    <a:gd name="T26" fmla="*/ 7 w 21"/>
                    <a:gd name="T27" fmla="*/ 0 h 19"/>
                    <a:gd name="T28" fmla="*/ 5 w 21"/>
                    <a:gd name="T29" fmla="*/ 0 h 19"/>
                    <a:gd name="T30" fmla="*/ 4 w 21"/>
                    <a:gd name="T31" fmla="*/ 0 h 19"/>
                    <a:gd name="T32" fmla="*/ 2 w 21"/>
                    <a:gd name="T33" fmla="*/ 1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" h="19">
                      <a:moveTo>
                        <a:pt x="4" y="2"/>
                      </a:move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2" y="13"/>
                      </a:lnTo>
                      <a:lnTo>
                        <a:pt x="4" y="17"/>
                      </a:lnTo>
                      <a:lnTo>
                        <a:pt x="8" y="19"/>
                      </a:lnTo>
                      <a:lnTo>
                        <a:pt x="9" y="19"/>
                      </a:lnTo>
                      <a:lnTo>
                        <a:pt x="13" y="19"/>
                      </a:lnTo>
                      <a:lnTo>
                        <a:pt x="17" y="17"/>
                      </a:lnTo>
                      <a:lnTo>
                        <a:pt x="19" y="13"/>
                      </a:lnTo>
                      <a:lnTo>
                        <a:pt x="21" y="10"/>
                      </a:lnTo>
                      <a:lnTo>
                        <a:pt x="19" y="6"/>
                      </a:lnTo>
                      <a:lnTo>
                        <a:pt x="17" y="2"/>
                      </a:lnTo>
                      <a:lnTo>
                        <a:pt x="13" y="0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18" name="Freeform 115"/>
                <p:cNvSpPr>
                  <a:spLocks noChangeAspect="1"/>
                </p:cNvSpPr>
                <p:nvPr/>
              </p:nvSpPr>
              <p:spPr bwMode="auto">
                <a:xfrm rot="5400000">
                  <a:off x="3985" y="2502"/>
                  <a:ext cx="6" cy="6"/>
                </a:xfrm>
                <a:custGeom>
                  <a:avLst/>
                  <a:gdLst>
                    <a:gd name="T0" fmla="*/ 1 w 11"/>
                    <a:gd name="T1" fmla="*/ 1 h 11"/>
                    <a:gd name="T2" fmla="*/ 0 w 11"/>
                    <a:gd name="T3" fmla="*/ 2 h 11"/>
                    <a:gd name="T4" fmla="*/ 0 w 11"/>
                    <a:gd name="T5" fmla="*/ 4 h 11"/>
                    <a:gd name="T6" fmla="*/ 1 w 11"/>
                    <a:gd name="T7" fmla="*/ 5 h 11"/>
                    <a:gd name="T8" fmla="*/ 2 w 11"/>
                    <a:gd name="T9" fmla="*/ 6 h 11"/>
                    <a:gd name="T10" fmla="*/ 4 w 11"/>
                    <a:gd name="T11" fmla="*/ 6 h 11"/>
                    <a:gd name="T12" fmla="*/ 5 w 11"/>
                    <a:gd name="T13" fmla="*/ 5 h 11"/>
                    <a:gd name="T14" fmla="*/ 6 w 11"/>
                    <a:gd name="T15" fmla="*/ 4 h 11"/>
                    <a:gd name="T16" fmla="*/ 6 w 11"/>
                    <a:gd name="T17" fmla="*/ 2 h 11"/>
                    <a:gd name="T18" fmla="*/ 5 w 11"/>
                    <a:gd name="T19" fmla="*/ 1 h 11"/>
                    <a:gd name="T20" fmla="*/ 4 w 11"/>
                    <a:gd name="T21" fmla="*/ 0 h 11"/>
                    <a:gd name="T22" fmla="*/ 2 w 11"/>
                    <a:gd name="T23" fmla="*/ 0 h 11"/>
                    <a:gd name="T24" fmla="*/ 1 w 11"/>
                    <a:gd name="T25" fmla="*/ 1 h 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" h="11">
                      <a:moveTo>
                        <a:pt x="2" y="1"/>
                      </a:moveTo>
                      <a:lnTo>
                        <a:pt x="0" y="3"/>
                      </a:lnTo>
                      <a:lnTo>
                        <a:pt x="0" y="7"/>
                      </a:lnTo>
                      <a:lnTo>
                        <a:pt x="2" y="9"/>
                      </a:lnTo>
                      <a:lnTo>
                        <a:pt x="4" y="11"/>
                      </a:lnTo>
                      <a:lnTo>
                        <a:pt x="7" y="11"/>
                      </a:lnTo>
                      <a:lnTo>
                        <a:pt x="9" y="9"/>
                      </a:lnTo>
                      <a:lnTo>
                        <a:pt x="11" y="7"/>
                      </a:lnTo>
                      <a:lnTo>
                        <a:pt x="11" y="3"/>
                      </a:lnTo>
                      <a:lnTo>
                        <a:pt x="9" y="1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19" name="Freeform 116"/>
                <p:cNvSpPr>
                  <a:spLocks noChangeAspect="1"/>
                </p:cNvSpPr>
                <p:nvPr/>
              </p:nvSpPr>
              <p:spPr bwMode="auto">
                <a:xfrm rot="5400000">
                  <a:off x="3939" y="2549"/>
                  <a:ext cx="5" cy="6"/>
                </a:xfrm>
                <a:custGeom>
                  <a:avLst/>
                  <a:gdLst>
                    <a:gd name="T0" fmla="*/ 1 w 9"/>
                    <a:gd name="T1" fmla="*/ 1 h 11"/>
                    <a:gd name="T2" fmla="*/ 0 w 9"/>
                    <a:gd name="T3" fmla="*/ 2 h 11"/>
                    <a:gd name="T4" fmla="*/ 0 w 9"/>
                    <a:gd name="T5" fmla="*/ 4 h 11"/>
                    <a:gd name="T6" fmla="*/ 1 w 9"/>
                    <a:gd name="T7" fmla="*/ 5 h 11"/>
                    <a:gd name="T8" fmla="*/ 2 w 9"/>
                    <a:gd name="T9" fmla="*/ 6 h 11"/>
                    <a:gd name="T10" fmla="*/ 3 w 9"/>
                    <a:gd name="T11" fmla="*/ 6 h 11"/>
                    <a:gd name="T12" fmla="*/ 5 w 9"/>
                    <a:gd name="T13" fmla="*/ 5 h 11"/>
                    <a:gd name="T14" fmla="*/ 5 w 9"/>
                    <a:gd name="T15" fmla="*/ 4 h 11"/>
                    <a:gd name="T16" fmla="*/ 5 w 9"/>
                    <a:gd name="T17" fmla="*/ 2 h 11"/>
                    <a:gd name="T18" fmla="*/ 5 w 9"/>
                    <a:gd name="T19" fmla="*/ 1 h 11"/>
                    <a:gd name="T20" fmla="*/ 3 w 9"/>
                    <a:gd name="T21" fmla="*/ 0 h 11"/>
                    <a:gd name="T22" fmla="*/ 2 w 9"/>
                    <a:gd name="T23" fmla="*/ 0 h 11"/>
                    <a:gd name="T24" fmla="*/ 1 w 9"/>
                    <a:gd name="T25" fmla="*/ 1 h 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" h="11">
                      <a:moveTo>
                        <a:pt x="2" y="2"/>
                      </a:move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2" y="9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9" y="9"/>
                      </a:lnTo>
                      <a:lnTo>
                        <a:pt x="9" y="7"/>
                      </a:lnTo>
                      <a:lnTo>
                        <a:pt x="9" y="4"/>
                      </a:lnTo>
                      <a:lnTo>
                        <a:pt x="9" y="2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20" name="Freeform 117"/>
                <p:cNvSpPr>
                  <a:spLocks noChangeAspect="1"/>
                </p:cNvSpPr>
                <p:nvPr/>
              </p:nvSpPr>
              <p:spPr bwMode="auto">
                <a:xfrm rot="5400000">
                  <a:off x="3765" y="2566"/>
                  <a:ext cx="149" cy="149"/>
                </a:xfrm>
                <a:custGeom>
                  <a:avLst/>
                  <a:gdLst>
                    <a:gd name="T0" fmla="*/ 55 w 297"/>
                    <a:gd name="T1" fmla="*/ 3 h 300"/>
                    <a:gd name="T2" fmla="*/ 48 w 297"/>
                    <a:gd name="T3" fmla="*/ 5 h 300"/>
                    <a:gd name="T4" fmla="*/ 41 w 297"/>
                    <a:gd name="T5" fmla="*/ 8 h 300"/>
                    <a:gd name="T6" fmla="*/ 35 w 297"/>
                    <a:gd name="T7" fmla="*/ 11 h 300"/>
                    <a:gd name="T8" fmla="*/ 28 w 297"/>
                    <a:gd name="T9" fmla="*/ 16 h 300"/>
                    <a:gd name="T10" fmla="*/ 22 w 297"/>
                    <a:gd name="T11" fmla="*/ 21 h 300"/>
                    <a:gd name="T12" fmla="*/ 17 w 297"/>
                    <a:gd name="T13" fmla="*/ 27 h 300"/>
                    <a:gd name="T14" fmla="*/ 12 w 297"/>
                    <a:gd name="T15" fmla="*/ 33 h 300"/>
                    <a:gd name="T16" fmla="*/ 9 w 297"/>
                    <a:gd name="T17" fmla="*/ 39 h 300"/>
                    <a:gd name="T18" fmla="*/ 6 w 297"/>
                    <a:gd name="T19" fmla="*/ 46 h 300"/>
                    <a:gd name="T20" fmla="*/ 3 w 297"/>
                    <a:gd name="T21" fmla="*/ 53 h 300"/>
                    <a:gd name="T22" fmla="*/ 1 w 297"/>
                    <a:gd name="T23" fmla="*/ 60 h 300"/>
                    <a:gd name="T24" fmla="*/ 0 w 297"/>
                    <a:gd name="T25" fmla="*/ 68 h 300"/>
                    <a:gd name="T26" fmla="*/ 0 w 297"/>
                    <a:gd name="T27" fmla="*/ 75 h 300"/>
                    <a:gd name="T28" fmla="*/ 0 w 297"/>
                    <a:gd name="T29" fmla="*/ 82 h 300"/>
                    <a:gd name="T30" fmla="*/ 1 w 297"/>
                    <a:gd name="T31" fmla="*/ 90 h 300"/>
                    <a:gd name="T32" fmla="*/ 3 w 297"/>
                    <a:gd name="T33" fmla="*/ 97 h 300"/>
                    <a:gd name="T34" fmla="*/ 6 w 297"/>
                    <a:gd name="T35" fmla="*/ 104 h 300"/>
                    <a:gd name="T36" fmla="*/ 10 w 297"/>
                    <a:gd name="T37" fmla="*/ 111 h 300"/>
                    <a:gd name="T38" fmla="*/ 13 w 297"/>
                    <a:gd name="T39" fmla="*/ 117 h 300"/>
                    <a:gd name="T40" fmla="*/ 18 w 297"/>
                    <a:gd name="T41" fmla="*/ 123 h 300"/>
                    <a:gd name="T42" fmla="*/ 23 w 297"/>
                    <a:gd name="T43" fmla="*/ 129 h 300"/>
                    <a:gd name="T44" fmla="*/ 29 w 297"/>
                    <a:gd name="T45" fmla="*/ 134 h 300"/>
                    <a:gd name="T46" fmla="*/ 36 w 297"/>
                    <a:gd name="T47" fmla="*/ 138 h 300"/>
                    <a:gd name="T48" fmla="*/ 42 w 297"/>
                    <a:gd name="T49" fmla="*/ 142 h 300"/>
                    <a:gd name="T50" fmla="*/ 49 w 297"/>
                    <a:gd name="T51" fmla="*/ 144 h 300"/>
                    <a:gd name="T52" fmla="*/ 56 w 297"/>
                    <a:gd name="T53" fmla="*/ 146 h 300"/>
                    <a:gd name="T54" fmla="*/ 63 w 297"/>
                    <a:gd name="T55" fmla="*/ 148 h 300"/>
                    <a:gd name="T56" fmla="*/ 71 w 297"/>
                    <a:gd name="T57" fmla="*/ 149 h 300"/>
                    <a:gd name="T58" fmla="*/ 79 w 297"/>
                    <a:gd name="T59" fmla="*/ 149 h 300"/>
                    <a:gd name="T60" fmla="*/ 86 w 297"/>
                    <a:gd name="T61" fmla="*/ 148 h 300"/>
                    <a:gd name="T62" fmla="*/ 94 w 297"/>
                    <a:gd name="T63" fmla="*/ 146 h 300"/>
                    <a:gd name="T64" fmla="*/ 101 w 297"/>
                    <a:gd name="T65" fmla="*/ 143 h 300"/>
                    <a:gd name="T66" fmla="*/ 108 w 297"/>
                    <a:gd name="T67" fmla="*/ 141 h 300"/>
                    <a:gd name="T68" fmla="*/ 114 w 297"/>
                    <a:gd name="T69" fmla="*/ 138 h 300"/>
                    <a:gd name="T70" fmla="*/ 121 w 297"/>
                    <a:gd name="T71" fmla="*/ 133 h 300"/>
                    <a:gd name="T72" fmla="*/ 127 w 297"/>
                    <a:gd name="T73" fmla="*/ 128 h 300"/>
                    <a:gd name="T74" fmla="*/ 132 w 297"/>
                    <a:gd name="T75" fmla="*/ 122 h 300"/>
                    <a:gd name="T76" fmla="*/ 136 w 297"/>
                    <a:gd name="T77" fmla="*/ 117 h 300"/>
                    <a:gd name="T78" fmla="*/ 140 w 297"/>
                    <a:gd name="T79" fmla="*/ 110 h 300"/>
                    <a:gd name="T80" fmla="*/ 143 w 297"/>
                    <a:gd name="T81" fmla="*/ 103 h 300"/>
                    <a:gd name="T82" fmla="*/ 146 w 297"/>
                    <a:gd name="T83" fmla="*/ 95 h 300"/>
                    <a:gd name="T84" fmla="*/ 148 w 297"/>
                    <a:gd name="T85" fmla="*/ 89 h 300"/>
                    <a:gd name="T86" fmla="*/ 149 w 297"/>
                    <a:gd name="T87" fmla="*/ 81 h 300"/>
                    <a:gd name="T88" fmla="*/ 149 w 297"/>
                    <a:gd name="T89" fmla="*/ 74 h 300"/>
                    <a:gd name="T90" fmla="*/ 149 w 297"/>
                    <a:gd name="T91" fmla="*/ 66 h 300"/>
                    <a:gd name="T92" fmla="*/ 148 w 297"/>
                    <a:gd name="T93" fmla="*/ 58 h 300"/>
                    <a:gd name="T94" fmla="*/ 146 w 297"/>
                    <a:gd name="T95" fmla="*/ 52 h 300"/>
                    <a:gd name="T96" fmla="*/ 143 w 297"/>
                    <a:gd name="T97" fmla="*/ 45 h 300"/>
                    <a:gd name="T98" fmla="*/ 139 w 297"/>
                    <a:gd name="T99" fmla="*/ 37 h 300"/>
                    <a:gd name="T100" fmla="*/ 135 w 297"/>
                    <a:gd name="T101" fmla="*/ 32 h 300"/>
                    <a:gd name="T102" fmla="*/ 131 w 297"/>
                    <a:gd name="T103" fmla="*/ 26 h 300"/>
                    <a:gd name="T104" fmla="*/ 126 w 297"/>
                    <a:gd name="T105" fmla="*/ 20 h 300"/>
                    <a:gd name="T106" fmla="*/ 120 w 297"/>
                    <a:gd name="T107" fmla="*/ 15 h 300"/>
                    <a:gd name="T108" fmla="*/ 113 w 297"/>
                    <a:gd name="T109" fmla="*/ 10 h 300"/>
                    <a:gd name="T110" fmla="*/ 107 w 297"/>
                    <a:gd name="T111" fmla="*/ 8 h 300"/>
                    <a:gd name="T112" fmla="*/ 100 w 297"/>
                    <a:gd name="T113" fmla="*/ 5 h 300"/>
                    <a:gd name="T114" fmla="*/ 92 w 297"/>
                    <a:gd name="T115" fmla="*/ 2 h 300"/>
                    <a:gd name="T116" fmla="*/ 85 w 297"/>
                    <a:gd name="T117" fmla="*/ 1 h 300"/>
                    <a:gd name="T118" fmla="*/ 78 w 297"/>
                    <a:gd name="T119" fmla="*/ 0 h 300"/>
                    <a:gd name="T120" fmla="*/ 70 w 297"/>
                    <a:gd name="T121" fmla="*/ 0 h 300"/>
                    <a:gd name="T122" fmla="*/ 62 w 297"/>
                    <a:gd name="T123" fmla="*/ 1 h 300"/>
                    <a:gd name="T124" fmla="*/ 55 w 297"/>
                    <a:gd name="T125" fmla="*/ 3 h 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97" h="300">
                      <a:moveTo>
                        <a:pt x="109" y="6"/>
                      </a:moveTo>
                      <a:lnTo>
                        <a:pt x="96" y="10"/>
                      </a:lnTo>
                      <a:lnTo>
                        <a:pt x="82" y="16"/>
                      </a:lnTo>
                      <a:lnTo>
                        <a:pt x="69" y="23"/>
                      </a:lnTo>
                      <a:lnTo>
                        <a:pt x="55" y="33"/>
                      </a:lnTo>
                      <a:lnTo>
                        <a:pt x="44" y="43"/>
                      </a:lnTo>
                      <a:lnTo>
                        <a:pt x="34" y="54"/>
                      </a:lnTo>
                      <a:lnTo>
                        <a:pt x="24" y="66"/>
                      </a:lnTo>
                      <a:lnTo>
                        <a:pt x="17" y="79"/>
                      </a:lnTo>
                      <a:lnTo>
                        <a:pt x="11" y="92"/>
                      </a:lnTo>
                      <a:lnTo>
                        <a:pt x="5" y="106"/>
                      </a:lnTo>
                      <a:lnTo>
                        <a:pt x="1" y="121"/>
                      </a:lnTo>
                      <a:lnTo>
                        <a:pt x="0" y="137"/>
                      </a:lnTo>
                      <a:lnTo>
                        <a:pt x="0" y="150"/>
                      </a:lnTo>
                      <a:lnTo>
                        <a:pt x="0" y="165"/>
                      </a:lnTo>
                      <a:lnTo>
                        <a:pt x="1" y="181"/>
                      </a:lnTo>
                      <a:lnTo>
                        <a:pt x="5" y="196"/>
                      </a:lnTo>
                      <a:lnTo>
                        <a:pt x="11" y="210"/>
                      </a:lnTo>
                      <a:lnTo>
                        <a:pt x="19" y="223"/>
                      </a:lnTo>
                      <a:lnTo>
                        <a:pt x="26" y="236"/>
                      </a:lnTo>
                      <a:lnTo>
                        <a:pt x="36" y="248"/>
                      </a:lnTo>
                      <a:lnTo>
                        <a:pt x="46" y="260"/>
                      </a:lnTo>
                      <a:lnTo>
                        <a:pt x="57" y="269"/>
                      </a:lnTo>
                      <a:lnTo>
                        <a:pt x="71" y="277"/>
                      </a:lnTo>
                      <a:lnTo>
                        <a:pt x="84" y="285"/>
                      </a:lnTo>
                      <a:lnTo>
                        <a:pt x="97" y="290"/>
                      </a:lnTo>
                      <a:lnTo>
                        <a:pt x="111" y="294"/>
                      </a:lnTo>
                      <a:lnTo>
                        <a:pt x="126" y="298"/>
                      </a:lnTo>
                      <a:lnTo>
                        <a:pt x="142" y="300"/>
                      </a:lnTo>
                      <a:lnTo>
                        <a:pt x="157" y="300"/>
                      </a:lnTo>
                      <a:lnTo>
                        <a:pt x="172" y="298"/>
                      </a:lnTo>
                      <a:lnTo>
                        <a:pt x="188" y="294"/>
                      </a:lnTo>
                      <a:lnTo>
                        <a:pt x="201" y="288"/>
                      </a:lnTo>
                      <a:lnTo>
                        <a:pt x="215" y="283"/>
                      </a:lnTo>
                      <a:lnTo>
                        <a:pt x="228" y="277"/>
                      </a:lnTo>
                      <a:lnTo>
                        <a:pt x="242" y="267"/>
                      </a:lnTo>
                      <a:lnTo>
                        <a:pt x="253" y="258"/>
                      </a:lnTo>
                      <a:lnTo>
                        <a:pt x="263" y="246"/>
                      </a:lnTo>
                      <a:lnTo>
                        <a:pt x="272" y="235"/>
                      </a:lnTo>
                      <a:lnTo>
                        <a:pt x="280" y="221"/>
                      </a:lnTo>
                      <a:lnTo>
                        <a:pt x="286" y="208"/>
                      </a:lnTo>
                      <a:lnTo>
                        <a:pt x="291" y="192"/>
                      </a:lnTo>
                      <a:lnTo>
                        <a:pt x="295" y="179"/>
                      </a:lnTo>
                      <a:lnTo>
                        <a:pt x="297" y="164"/>
                      </a:lnTo>
                      <a:lnTo>
                        <a:pt x="297" y="148"/>
                      </a:lnTo>
                      <a:lnTo>
                        <a:pt x="297" y="133"/>
                      </a:lnTo>
                      <a:lnTo>
                        <a:pt x="295" y="117"/>
                      </a:lnTo>
                      <a:lnTo>
                        <a:pt x="291" y="104"/>
                      </a:lnTo>
                      <a:lnTo>
                        <a:pt x="286" y="91"/>
                      </a:lnTo>
                      <a:lnTo>
                        <a:pt x="278" y="75"/>
                      </a:lnTo>
                      <a:lnTo>
                        <a:pt x="270" y="64"/>
                      </a:lnTo>
                      <a:lnTo>
                        <a:pt x="261" y="52"/>
                      </a:lnTo>
                      <a:lnTo>
                        <a:pt x="251" y="41"/>
                      </a:lnTo>
                      <a:lnTo>
                        <a:pt x="240" y="31"/>
                      </a:lnTo>
                      <a:lnTo>
                        <a:pt x="226" y="21"/>
                      </a:lnTo>
                      <a:lnTo>
                        <a:pt x="213" y="16"/>
                      </a:lnTo>
                      <a:lnTo>
                        <a:pt x="199" y="10"/>
                      </a:lnTo>
                      <a:lnTo>
                        <a:pt x="184" y="4"/>
                      </a:lnTo>
                      <a:lnTo>
                        <a:pt x="169" y="2"/>
                      </a:lnTo>
                      <a:lnTo>
                        <a:pt x="155" y="0"/>
                      </a:lnTo>
                      <a:lnTo>
                        <a:pt x="140" y="0"/>
                      </a:lnTo>
                      <a:lnTo>
                        <a:pt x="124" y="2"/>
                      </a:lnTo>
                      <a:lnTo>
                        <a:pt x="109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21" name="Freeform 118"/>
                <p:cNvSpPr>
                  <a:spLocks noChangeAspect="1"/>
                </p:cNvSpPr>
                <p:nvPr/>
              </p:nvSpPr>
              <p:spPr bwMode="auto">
                <a:xfrm rot="5400000">
                  <a:off x="3888" y="2659"/>
                  <a:ext cx="10" cy="10"/>
                </a:xfrm>
                <a:custGeom>
                  <a:avLst/>
                  <a:gdLst>
                    <a:gd name="T0" fmla="*/ 3 w 21"/>
                    <a:gd name="T1" fmla="*/ 0 h 19"/>
                    <a:gd name="T2" fmla="*/ 3 w 21"/>
                    <a:gd name="T3" fmla="*/ 1 h 19"/>
                    <a:gd name="T4" fmla="*/ 1 w 21"/>
                    <a:gd name="T5" fmla="*/ 2 h 19"/>
                    <a:gd name="T6" fmla="*/ 0 w 21"/>
                    <a:gd name="T7" fmla="*/ 4 h 19"/>
                    <a:gd name="T8" fmla="*/ 1 w 21"/>
                    <a:gd name="T9" fmla="*/ 6 h 19"/>
                    <a:gd name="T10" fmla="*/ 1 w 21"/>
                    <a:gd name="T11" fmla="*/ 8 h 19"/>
                    <a:gd name="T12" fmla="*/ 3 w 21"/>
                    <a:gd name="T13" fmla="*/ 9 h 19"/>
                    <a:gd name="T14" fmla="*/ 4 w 21"/>
                    <a:gd name="T15" fmla="*/ 10 h 19"/>
                    <a:gd name="T16" fmla="*/ 6 w 21"/>
                    <a:gd name="T17" fmla="*/ 10 h 19"/>
                    <a:gd name="T18" fmla="*/ 8 w 21"/>
                    <a:gd name="T19" fmla="*/ 9 h 19"/>
                    <a:gd name="T20" fmla="*/ 9 w 21"/>
                    <a:gd name="T21" fmla="*/ 7 h 19"/>
                    <a:gd name="T22" fmla="*/ 10 w 21"/>
                    <a:gd name="T23" fmla="*/ 5 h 19"/>
                    <a:gd name="T24" fmla="*/ 9 w 21"/>
                    <a:gd name="T25" fmla="*/ 3 h 19"/>
                    <a:gd name="T26" fmla="*/ 9 w 21"/>
                    <a:gd name="T27" fmla="*/ 1 h 19"/>
                    <a:gd name="T28" fmla="*/ 7 w 21"/>
                    <a:gd name="T29" fmla="*/ 0 h 19"/>
                    <a:gd name="T30" fmla="*/ 5 w 21"/>
                    <a:gd name="T31" fmla="*/ 0 h 19"/>
                    <a:gd name="T32" fmla="*/ 3 w 21"/>
                    <a:gd name="T33" fmla="*/ 0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" h="19">
                      <a:moveTo>
                        <a:pt x="7" y="0"/>
                      </a:move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1"/>
                      </a:lnTo>
                      <a:lnTo>
                        <a:pt x="2" y="15"/>
                      </a:lnTo>
                      <a:lnTo>
                        <a:pt x="6" y="17"/>
                      </a:lnTo>
                      <a:lnTo>
                        <a:pt x="9" y="19"/>
                      </a:lnTo>
                      <a:lnTo>
                        <a:pt x="13" y="19"/>
                      </a:lnTo>
                      <a:lnTo>
                        <a:pt x="17" y="17"/>
                      </a:lnTo>
                      <a:lnTo>
                        <a:pt x="19" y="13"/>
                      </a:lnTo>
                      <a:lnTo>
                        <a:pt x="21" y="9"/>
                      </a:lnTo>
                      <a:lnTo>
                        <a:pt x="19" y="6"/>
                      </a:lnTo>
                      <a:lnTo>
                        <a:pt x="19" y="2"/>
                      </a:lnTo>
                      <a:lnTo>
                        <a:pt x="15" y="0"/>
                      </a:lnTo>
                      <a:lnTo>
                        <a:pt x="11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22" name="Freeform 119"/>
                <p:cNvSpPr>
                  <a:spLocks noChangeAspect="1"/>
                </p:cNvSpPr>
                <p:nvPr/>
              </p:nvSpPr>
              <p:spPr bwMode="auto">
                <a:xfrm rot="5400000">
                  <a:off x="3801" y="2682"/>
                  <a:ext cx="10" cy="11"/>
                </a:xfrm>
                <a:custGeom>
                  <a:avLst/>
                  <a:gdLst>
                    <a:gd name="T0" fmla="*/ 4 w 21"/>
                    <a:gd name="T1" fmla="*/ 1 h 21"/>
                    <a:gd name="T2" fmla="*/ 2 w 21"/>
                    <a:gd name="T3" fmla="*/ 1 h 21"/>
                    <a:gd name="T4" fmla="*/ 1 w 21"/>
                    <a:gd name="T5" fmla="*/ 3 h 21"/>
                    <a:gd name="T6" fmla="*/ 0 w 21"/>
                    <a:gd name="T7" fmla="*/ 5 h 21"/>
                    <a:gd name="T8" fmla="*/ 1 w 21"/>
                    <a:gd name="T9" fmla="*/ 7 h 21"/>
                    <a:gd name="T10" fmla="*/ 1 w 21"/>
                    <a:gd name="T11" fmla="*/ 9 h 21"/>
                    <a:gd name="T12" fmla="*/ 3 w 21"/>
                    <a:gd name="T13" fmla="*/ 10 h 21"/>
                    <a:gd name="T14" fmla="*/ 4 w 21"/>
                    <a:gd name="T15" fmla="*/ 11 h 21"/>
                    <a:gd name="T16" fmla="*/ 6 w 21"/>
                    <a:gd name="T17" fmla="*/ 10 h 21"/>
                    <a:gd name="T18" fmla="*/ 8 w 21"/>
                    <a:gd name="T19" fmla="*/ 10 h 21"/>
                    <a:gd name="T20" fmla="*/ 9 w 21"/>
                    <a:gd name="T21" fmla="*/ 8 h 21"/>
                    <a:gd name="T22" fmla="*/ 10 w 21"/>
                    <a:gd name="T23" fmla="*/ 6 h 21"/>
                    <a:gd name="T24" fmla="*/ 9 w 21"/>
                    <a:gd name="T25" fmla="*/ 4 h 21"/>
                    <a:gd name="T26" fmla="*/ 9 w 21"/>
                    <a:gd name="T27" fmla="*/ 2 h 21"/>
                    <a:gd name="T28" fmla="*/ 7 w 21"/>
                    <a:gd name="T29" fmla="*/ 1 h 21"/>
                    <a:gd name="T30" fmla="*/ 5 w 21"/>
                    <a:gd name="T31" fmla="*/ 0 h 21"/>
                    <a:gd name="T32" fmla="*/ 4 w 21"/>
                    <a:gd name="T33" fmla="*/ 1 h 2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" h="21">
                      <a:moveTo>
                        <a:pt x="8" y="2"/>
                      </a:moveTo>
                      <a:lnTo>
                        <a:pt x="4" y="2"/>
                      </a:lnTo>
                      <a:lnTo>
                        <a:pt x="2" y="5"/>
                      </a:lnTo>
                      <a:lnTo>
                        <a:pt x="0" y="9"/>
                      </a:lnTo>
                      <a:lnTo>
                        <a:pt x="2" y="13"/>
                      </a:lnTo>
                      <a:lnTo>
                        <a:pt x="2" y="17"/>
                      </a:lnTo>
                      <a:lnTo>
                        <a:pt x="6" y="19"/>
                      </a:lnTo>
                      <a:lnTo>
                        <a:pt x="9" y="21"/>
                      </a:lnTo>
                      <a:lnTo>
                        <a:pt x="13" y="19"/>
                      </a:lnTo>
                      <a:lnTo>
                        <a:pt x="17" y="19"/>
                      </a:lnTo>
                      <a:lnTo>
                        <a:pt x="19" y="15"/>
                      </a:lnTo>
                      <a:lnTo>
                        <a:pt x="21" y="11"/>
                      </a:lnTo>
                      <a:lnTo>
                        <a:pt x="19" y="7"/>
                      </a:lnTo>
                      <a:lnTo>
                        <a:pt x="19" y="4"/>
                      </a:lnTo>
                      <a:lnTo>
                        <a:pt x="15" y="2"/>
                      </a:lnTo>
                      <a:lnTo>
                        <a:pt x="11" y="0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23" name="Freeform 120"/>
                <p:cNvSpPr>
                  <a:spLocks noChangeAspect="1"/>
                </p:cNvSpPr>
                <p:nvPr/>
              </p:nvSpPr>
              <p:spPr bwMode="auto">
                <a:xfrm rot="5400000">
                  <a:off x="3802" y="2585"/>
                  <a:ext cx="11" cy="10"/>
                </a:xfrm>
                <a:custGeom>
                  <a:avLst/>
                  <a:gdLst>
                    <a:gd name="T0" fmla="*/ 4 w 21"/>
                    <a:gd name="T1" fmla="*/ 0 h 19"/>
                    <a:gd name="T2" fmla="*/ 3 w 21"/>
                    <a:gd name="T3" fmla="*/ 1 h 19"/>
                    <a:gd name="T4" fmla="*/ 1 w 21"/>
                    <a:gd name="T5" fmla="*/ 2 h 19"/>
                    <a:gd name="T6" fmla="*/ 0 w 21"/>
                    <a:gd name="T7" fmla="*/ 4 h 19"/>
                    <a:gd name="T8" fmla="*/ 1 w 21"/>
                    <a:gd name="T9" fmla="*/ 6 h 19"/>
                    <a:gd name="T10" fmla="*/ 2 w 21"/>
                    <a:gd name="T11" fmla="*/ 8 h 19"/>
                    <a:gd name="T12" fmla="*/ 3 w 21"/>
                    <a:gd name="T13" fmla="*/ 10 h 19"/>
                    <a:gd name="T14" fmla="*/ 5 w 21"/>
                    <a:gd name="T15" fmla="*/ 10 h 19"/>
                    <a:gd name="T16" fmla="*/ 7 w 21"/>
                    <a:gd name="T17" fmla="*/ 10 h 19"/>
                    <a:gd name="T18" fmla="*/ 9 w 21"/>
                    <a:gd name="T19" fmla="*/ 9 h 19"/>
                    <a:gd name="T20" fmla="*/ 10 w 21"/>
                    <a:gd name="T21" fmla="*/ 8 h 19"/>
                    <a:gd name="T22" fmla="*/ 11 w 21"/>
                    <a:gd name="T23" fmla="*/ 6 h 19"/>
                    <a:gd name="T24" fmla="*/ 10 w 21"/>
                    <a:gd name="T25" fmla="*/ 4 h 19"/>
                    <a:gd name="T26" fmla="*/ 10 w 21"/>
                    <a:gd name="T27" fmla="*/ 2 h 19"/>
                    <a:gd name="T28" fmla="*/ 8 w 21"/>
                    <a:gd name="T29" fmla="*/ 1 h 19"/>
                    <a:gd name="T30" fmla="*/ 6 w 21"/>
                    <a:gd name="T31" fmla="*/ 0 h 19"/>
                    <a:gd name="T32" fmla="*/ 4 w 21"/>
                    <a:gd name="T33" fmla="*/ 0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" h="19">
                      <a:moveTo>
                        <a:pt x="8" y="0"/>
                      </a:move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7"/>
                      </a:lnTo>
                      <a:lnTo>
                        <a:pt x="2" y="11"/>
                      </a:lnTo>
                      <a:lnTo>
                        <a:pt x="4" y="15"/>
                      </a:lnTo>
                      <a:lnTo>
                        <a:pt x="6" y="19"/>
                      </a:lnTo>
                      <a:lnTo>
                        <a:pt x="10" y="19"/>
                      </a:lnTo>
                      <a:lnTo>
                        <a:pt x="13" y="19"/>
                      </a:lnTo>
                      <a:lnTo>
                        <a:pt x="17" y="17"/>
                      </a:lnTo>
                      <a:lnTo>
                        <a:pt x="19" y="15"/>
                      </a:lnTo>
                      <a:lnTo>
                        <a:pt x="21" y="11"/>
                      </a:lnTo>
                      <a:lnTo>
                        <a:pt x="19" y="7"/>
                      </a:lnTo>
                      <a:lnTo>
                        <a:pt x="19" y="4"/>
                      </a:lnTo>
                      <a:lnTo>
                        <a:pt x="15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24" name="Freeform 121"/>
                <p:cNvSpPr>
                  <a:spLocks noChangeAspect="1"/>
                </p:cNvSpPr>
                <p:nvPr/>
              </p:nvSpPr>
              <p:spPr bwMode="auto">
                <a:xfrm rot="5400000">
                  <a:off x="3858" y="2588"/>
                  <a:ext cx="5" cy="6"/>
                </a:xfrm>
                <a:custGeom>
                  <a:avLst/>
                  <a:gdLst>
                    <a:gd name="T0" fmla="*/ 2 w 9"/>
                    <a:gd name="T1" fmla="*/ 0 h 12"/>
                    <a:gd name="T2" fmla="*/ 1 w 9"/>
                    <a:gd name="T3" fmla="*/ 1 h 12"/>
                    <a:gd name="T4" fmla="*/ 0 w 9"/>
                    <a:gd name="T5" fmla="*/ 2 h 12"/>
                    <a:gd name="T6" fmla="*/ 0 w 9"/>
                    <a:gd name="T7" fmla="*/ 4 h 12"/>
                    <a:gd name="T8" fmla="*/ 1 w 9"/>
                    <a:gd name="T9" fmla="*/ 5 h 12"/>
                    <a:gd name="T10" fmla="*/ 2 w 9"/>
                    <a:gd name="T11" fmla="*/ 6 h 12"/>
                    <a:gd name="T12" fmla="*/ 3 w 9"/>
                    <a:gd name="T13" fmla="*/ 6 h 12"/>
                    <a:gd name="T14" fmla="*/ 5 w 9"/>
                    <a:gd name="T15" fmla="*/ 5 h 12"/>
                    <a:gd name="T16" fmla="*/ 5 w 9"/>
                    <a:gd name="T17" fmla="*/ 4 h 12"/>
                    <a:gd name="T18" fmla="*/ 5 w 9"/>
                    <a:gd name="T19" fmla="*/ 2 h 12"/>
                    <a:gd name="T20" fmla="*/ 5 w 9"/>
                    <a:gd name="T21" fmla="*/ 1 h 12"/>
                    <a:gd name="T22" fmla="*/ 3 w 9"/>
                    <a:gd name="T23" fmla="*/ 0 h 12"/>
                    <a:gd name="T24" fmla="*/ 2 w 9"/>
                    <a:gd name="T25" fmla="*/ 0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" h="12">
                      <a:moveTo>
                        <a:pt x="4" y="0"/>
                      </a:move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2" y="10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9" y="10"/>
                      </a:lnTo>
                      <a:lnTo>
                        <a:pt x="9" y="8"/>
                      </a:lnTo>
                      <a:lnTo>
                        <a:pt x="9" y="4"/>
                      </a:lnTo>
                      <a:lnTo>
                        <a:pt x="9" y="2"/>
                      </a:lnTo>
                      <a:lnTo>
                        <a:pt x="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25" name="Freeform 122"/>
                <p:cNvSpPr>
                  <a:spLocks noChangeAspect="1"/>
                </p:cNvSpPr>
                <p:nvPr/>
              </p:nvSpPr>
              <p:spPr bwMode="auto">
                <a:xfrm rot="5400000">
                  <a:off x="3794" y="2605"/>
                  <a:ext cx="6" cy="6"/>
                </a:xfrm>
                <a:custGeom>
                  <a:avLst/>
                  <a:gdLst>
                    <a:gd name="T0" fmla="*/ 2 w 12"/>
                    <a:gd name="T1" fmla="*/ 0 h 11"/>
                    <a:gd name="T2" fmla="*/ 1 w 12"/>
                    <a:gd name="T3" fmla="*/ 1 h 11"/>
                    <a:gd name="T4" fmla="*/ 0 w 12"/>
                    <a:gd name="T5" fmla="*/ 3 h 11"/>
                    <a:gd name="T6" fmla="*/ 0 w 12"/>
                    <a:gd name="T7" fmla="*/ 4 h 11"/>
                    <a:gd name="T8" fmla="*/ 1 w 12"/>
                    <a:gd name="T9" fmla="*/ 5 h 11"/>
                    <a:gd name="T10" fmla="*/ 2 w 12"/>
                    <a:gd name="T11" fmla="*/ 6 h 11"/>
                    <a:gd name="T12" fmla="*/ 4 w 12"/>
                    <a:gd name="T13" fmla="*/ 6 h 11"/>
                    <a:gd name="T14" fmla="*/ 5 w 12"/>
                    <a:gd name="T15" fmla="*/ 5 h 11"/>
                    <a:gd name="T16" fmla="*/ 6 w 12"/>
                    <a:gd name="T17" fmla="*/ 4 h 11"/>
                    <a:gd name="T18" fmla="*/ 6 w 12"/>
                    <a:gd name="T19" fmla="*/ 3 h 11"/>
                    <a:gd name="T20" fmla="*/ 5 w 12"/>
                    <a:gd name="T21" fmla="*/ 1 h 11"/>
                    <a:gd name="T22" fmla="*/ 4 w 12"/>
                    <a:gd name="T23" fmla="*/ 0 h 11"/>
                    <a:gd name="T24" fmla="*/ 2 w 12"/>
                    <a:gd name="T25" fmla="*/ 0 h 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1">
                      <a:moveTo>
                        <a:pt x="4" y="0"/>
                      </a:move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2" y="9"/>
                      </a:lnTo>
                      <a:lnTo>
                        <a:pt x="4" y="11"/>
                      </a:lnTo>
                      <a:lnTo>
                        <a:pt x="8" y="11"/>
                      </a:lnTo>
                      <a:lnTo>
                        <a:pt x="10" y="9"/>
                      </a:lnTo>
                      <a:lnTo>
                        <a:pt x="12" y="7"/>
                      </a:lnTo>
                      <a:lnTo>
                        <a:pt x="12" y="5"/>
                      </a:lnTo>
                      <a:lnTo>
                        <a:pt x="10" y="2"/>
                      </a:lnTo>
                      <a:lnTo>
                        <a:pt x="8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26" name="Freeform 123"/>
                <p:cNvSpPr>
                  <a:spLocks noChangeAspect="1"/>
                </p:cNvSpPr>
                <p:nvPr/>
              </p:nvSpPr>
              <p:spPr bwMode="auto">
                <a:xfrm rot="5400000">
                  <a:off x="3592" y="2562"/>
                  <a:ext cx="149" cy="149"/>
                </a:xfrm>
                <a:custGeom>
                  <a:avLst/>
                  <a:gdLst>
                    <a:gd name="T0" fmla="*/ 94 w 298"/>
                    <a:gd name="T1" fmla="*/ 2 h 298"/>
                    <a:gd name="T2" fmla="*/ 87 w 298"/>
                    <a:gd name="T3" fmla="*/ 1 h 298"/>
                    <a:gd name="T4" fmla="*/ 79 w 298"/>
                    <a:gd name="T5" fmla="*/ 0 h 298"/>
                    <a:gd name="T6" fmla="*/ 71 w 298"/>
                    <a:gd name="T7" fmla="*/ 0 h 298"/>
                    <a:gd name="T8" fmla="*/ 64 w 298"/>
                    <a:gd name="T9" fmla="*/ 0 h 298"/>
                    <a:gd name="T10" fmla="*/ 57 w 298"/>
                    <a:gd name="T11" fmla="*/ 2 h 298"/>
                    <a:gd name="T12" fmla="*/ 49 w 298"/>
                    <a:gd name="T13" fmla="*/ 4 h 298"/>
                    <a:gd name="T14" fmla="*/ 42 w 298"/>
                    <a:gd name="T15" fmla="*/ 7 h 298"/>
                    <a:gd name="T16" fmla="*/ 36 w 298"/>
                    <a:gd name="T17" fmla="*/ 11 h 298"/>
                    <a:gd name="T18" fmla="*/ 29 w 298"/>
                    <a:gd name="T19" fmla="*/ 15 h 298"/>
                    <a:gd name="T20" fmla="*/ 23 w 298"/>
                    <a:gd name="T21" fmla="*/ 20 h 298"/>
                    <a:gd name="T22" fmla="*/ 18 w 298"/>
                    <a:gd name="T23" fmla="*/ 25 h 298"/>
                    <a:gd name="T24" fmla="*/ 14 w 298"/>
                    <a:gd name="T25" fmla="*/ 31 h 298"/>
                    <a:gd name="T26" fmla="*/ 10 w 298"/>
                    <a:gd name="T27" fmla="*/ 38 h 298"/>
                    <a:gd name="T28" fmla="*/ 6 w 298"/>
                    <a:gd name="T29" fmla="*/ 44 h 298"/>
                    <a:gd name="T30" fmla="*/ 3 w 298"/>
                    <a:gd name="T31" fmla="*/ 52 h 298"/>
                    <a:gd name="T32" fmla="*/ 1 w 298"/>
                    <a:gd name="T33" fmla="*/ 59 h 298"/>
                    <a:gd name="T34" fmla="*/ 0 w 298"/>
                    <a:gd name="T35" fmla="*/ 66 h 298"/>
                    <a:gd name="T36" fmla="*/ 0 w 298"/>
                    <a:gd name="T37" fmla="*/ 74 h 298"/>
                    <a:gd name="T38" fmla="*/ 0 w 298"/>
                    <a:gd name="T39" fmla="*/ 82 h 298"/>
                    <a:gd name="T40" fmla="*/ 1 w 298"/>
                    <a:gd name="T41" fmla="*/ 89 h 298"/>
                    <a:gd name="T42" fmla="*/ 3 w 298"/>
                    <a:gd name="T43" fmla="*/ 96 h 298"/>
                    <a:gd name="T44" fmla="*/ 6 w 298"/>
                    <a:gd name="T45" fmla="*/ 103 h 298"/>
                    <a:gd name="T46" fmla="*/ 9 w 298"/>
                    <a:gd name="T47" fmla="*/ 111 h 298"/>
                    <a:gd name="T48" fmla="*/ 13 w 298"/>
                    <a:gd name="T49" fmla="*/ 116 h 298"/>
                    <a:gd name="T50" fmla="*/ 17 w 298"/>
                    <a:gd name="T51" fmla="*/ 123 h 298"/>
                    <a:gd name="T52" fmla="*/ 22 w 298"/>
                    <a:gd name="T53" fmla="*/ 128 h 298"/>
                    <a:gd name="T54" fmla="*/ 28 w 298"/>
                    <a:gd name="T55" fmla="*/ 133 h 298"/>
                    <a:gd name="T56" fmla="*/ 35 w 298"/>
                    <a:gd name="T57" fmla="*/ 137 h 298"/>
                    <a:gd name="T58" fmla="*/ 41 w 298"/>
                    <a:gd name="T59" fmla="*/ 141 h 298"/>
                    <a:gd name="T60" fmla="*/ 48 w 298"/>
                    <a:gd name="T61" fmla="*/ 144 h 298"/>
                    <a:gd name="T62" fmla="*/ 55 w 298"/>
                    <a:gd name="T63" fmla="*/ 147 h 298"/>
                    <a:gd name="T64" fmla="*/ 63 w 298"/>
                    <a:gd name="T65" fmla="*/ 148 h 298"/>
                    <a:gd name="T66" fmla="*/ 70 w 298"/>
                    <a:gd name="T67" fmla="*/ 149 h 298"/>
                    <a:gd name="T68" fmla="*/ 78 w 298"/>
                    <a:gd name="T69" fmla="*/ 149 h 298"/>
                    <a:gd name="T70" fmla="*/ 86 w 298"/>
                    <a:gd name="T71" fmla="*/ 148 h 298"/>
                    <a:gd name="T72" fmla="*/ 92 w 298"/>
                    <a:gd name="T73" fmla="*/ 147 h 298"/>
                    <a:gd name="T74" fmla="*/ 100 w 298"/>
                    <a:gd name="T75" fmla="*/ 145 h 298"/>
                    <a:gd name="T76" fmla="*/ 107 w 298"/>
                    <a:gd name="T77" fmla="*/ 142 h 298"/>
                    <a:gd name="T78" fmla="*/ 113 w 298"/>
                    <a:gd name="T79" fmla="*/ 138 h 298"/>
                    <a:gd name="T80" fmla="*/ 120 w 298"/>
                    <a:gd name="T81" fmla="*/ 134 h 298"/>
                    <a:gd name="T82" fmla="*/ 126 w 298"/>
                    <a:gd name="T83" fmla="*/ 129 h 298"/>
                    <a:gd name="T84" fmla="*/ 131 w 298"/>
                    <a:gd name="T85" fmla="*/ 124 h 298"/>
                    <a:gd name="T86" fmla="*/ 136 w 298"/>
                    <a:gd name="T87" fmla="*/ 117 h 298"/>
                    <a:gd name="T88" fmla="*/ 139 w 298"/>
                    <a:gd name="T89" fmla="*/ 112 h 298"/>
                    <a:gd name="T90" fmla="*/ 143 w 298"/>
                    <a:gd name="T91" fmla="*/ 105 h 298"/>
                    <a:gd name="T92" fmla="*/ 145 w 298"/>
                    <a:gd name="T93" fmla="*/ 97 h 298"/>
                    <a:gd name="T94" fmla="*/ 148 w 298"/>
                    <a:gd name="T95" fmla="*/ 90 h 298"/>
                    <a:gd name="T96" fmla="*/ 149 w 298"/>
                    <a:gd name="T97" fmla="*/ 83 h 298"/>
                    <a:gd name="T98" fmla="*/ 149 w 298"/>
                    <a:gd name="T99" fmla="*/ 75 h 298"/>
                    <a:gd name="T100" fmla="*/ 149 w 298"/>
                    <a:gd name="T101" fmla="*/ 67 h 298"/>
                    <a:gd name="T102" fmla="*/ 148 w 298"/>
                    <a:gd name="T103" fmla="*/ 60 h 298"/>
                    <a:gd name="T104" fmla="*/ 146 w 298"/>
                    <a:gd name="T105" fmla="*/ 53 h 298"/>
                    <a:gd name="T106" fmla="*/ 143 w 298"/>
                    <a:gd name="T107" fmla="*/ 45 h 298"/>
                    <a:gd name="T108" fmla="*/ 140 w 298"/>
                    <a:gd name="T109" fmla="*/ 39 h 298"/>
                    <a:gd name="T110" fmla="*/ 137 w 298"/>
                    <a:gd name="T111" fmla="*/ 33 h 298"/>
                    <a:gd name="T112" fmla="*/ 132 w 298"/>
                    <a:gd name="T113" fmla="*/ 26 h 298"/>
                    <a:gd name="T114" fmla="*/ 126 w 298"/>
                    <a:gd name="T115" fmla="*/ 21 h 298"/>
                    <a:gd name="T116" fmla="*/ 121 w 298"/>
                    <a:gd name="T117" fmla="*/ 16 h 298"/>
                    <a:gd name="T118" fmla="*/ 114 w 298"/>
                    <a:gd name="T119" fmla="*/ 12 h 298"/>
                    <a:gd name="T120" fmla="*/ 108 w 298"/>
                    <a:gd name="T121" fmla="*/ 8 h 298"/>
                    <a:gd name="T122" fmla="*/ 101 w 298"/>
                    <a:gd name="T123" fmla="*/ 5 h 298"/>
                    <a:gd name="T124" fmla="*/ 94 w 298"/>
                    <a:gd name="T125" fmla="*/ 2 h 29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98" h="298">
                      <a:moveTo>
                        <a:pt x="188" y="4"/>
                      </a:moveTo>
                      <a:lnTo>
                        <a:pt x="173" y="2"/>
                      </a:lnTo>
                      <a:lnTo>
                        <a:pt x="157" y="0"/>
                      </a:lnTo>
                      <a:lnTo>
                        <a:pt x="142" y="0"/>
                      </a:lnTo>
                      <a:lnTo>
                        <a:pt x="127" y="0"/>
                      </a:lnTo>
                      <a:lnTo>
                        <a:pt x="113" y="4"/>
                      </a:lnTo>
                      <a:lnTo>
                        <a:pt x="98" y="8"/>
                      </a:lnTo>
                      <a:lnTo>
                        <a:pt x="84" y="13"/>
                      </a:lnTo>
                      <a:lnTo>
                        <a:pt x="71" y="21"/>
                      </a:lnTo>
                      <a:lnTo>
                        <a:pt x="57" y="29"/>
                      </a:lnTo>
                      <a:lnTo>
                        <a:pt x="46" y="40"/>
                      </a:lnTo>
                      <a:lnTo>
                        <a:pt x="36" y="50"/>
                      </a:lnTo>
                      <a:lnTo>
                        <a:pt x="27" y="61"/>
                      </a:lnTo>
                      <a:lnTo>
                        <a:pt x="19" y="75"/>
                      </a:lnTo>
                      <a:lnTo>
                        <a:pt x="11" y="88"/>
                      </a:lnTo>
                      <a:lnTo>
                        <a:pt x="6" y="104"/>
                      </a:lnTo>
                      <a:lnTo>
                        <a:pt x="2" y="117"/>
                      </a:lnTo>
                      <a:lnTo>
                        <a:pt x="0" y="132"/>
                      </a:lnTo>
                      <a:lnTo>
                        <a:pt x="0" y="148"/>
                      </a:lnTo>
                      <a:lnTo>
                        <a:pt x="0" y="163"/>
                      </a:lnTo>
                      <a:lnTo>
                        <a:pt x="2" y="177"/>
                      </a:lnTo>
                      <a:lnTo>
                        <a:pt x="6" y="192"/>
                      </a:lnTo>
                      <a:lnTo>
                        <a:pt x="11" y="205"/>
                      </a:lnTo>
                      <a:lnTo>
                        <a:pt x="17" y="221"/>
                      </a:lnTo>
                      <a:lnTo>
                        <a:pt x="25" y="232"/>
                      </a:lnTo>
                      <a:lnTo>
                        <a:pt x="34" y="246"/>
                      </a:lnTo>
                      <a:lnTo>
                        <a:pt x="44" y="255"/>
                      </a:lnTo>
                      <a:lnTo>
                        <a:pt x="56" y="265"/>
                      </a:lnTo>
                      <a:lnTo>
                        <a:pt x="69" y="274"/>
                      </a:lnTo>
                      <a:lnTo>
                        <a:pt x="82" y="282"/>
                      </a:lnTo>
                      <a:lnTo>
                        <a:pt x="96" y="288"/>
                      </a:lnTo>
                      <a:lnTo>
                        <a:pt x="109" y="294"/>
                      </a:lnTo>
                      <a:lnTo>
                        <a:pt x="125" y="296"/>
                      </a:lnTo>
                      <a:lnTo>
                        <a:pt x="140" y="298"/>
                      </a:lnTo>
                      <a:lnTo>
                        <a:pt x="155" y="298"/>
                      </a:lnTo>
                      <a:lnTo>
                        <a:pt x="171" y="296"/>
                      </a:lnTo>
                      <a:lnTo>
                        <a:pt x="184" y="294"/>
                      </a:lnTo>
                      <a:lnTo>
                        <a:pt x="200" y="290"/>
                      </a:lnTo>
                      <a:lnTo>
                        <a:pt x="213" y="284"/>
                      </a:lnTo>
                      <a:lnTo>
                        <a:pt x="226" y="276"/>
                      </a:lnTo>
                      <a:lnTo>
                        <a:pt x="240" y="267"/>
                      </a:lnTo>
                      <a:lnTo>
                        <a:pt x="251" y="257"/>
                      </a:lnTo>
                      <a:lnTo>
                        <a:pt x="261" y="248"/>
                      </a:lnTo>
                      <a:lnTo>
                        <a:pt x="271" y="234"/>
                      </a:lnTo>
                      <a:lnTo>
                        <a:pt x="278" y="223"/>
                      </a:lnTo>
                      <a:lnTo>
                        <a:pt x="286" y="209"/>
                      </a:lnTo>
                      <a:lnTo>
                        <a:pt x="290" y="194"/>
                      </a:lnTo>
                      <a:lnTo>
                        <a:pt x="296" y="180"/>
                      </a:lnTo>
                      <a:lnTo>
                        <a:pt x="298" y="165"/>
                      </a:lnTo>
                      <a:lnTo>
                        <a:pt x="298" y="150"/>
                      </a:lnTo>
                      <a:lnTo>
                        <a:pt x="298" y="134"/>
                      </a:lnTo>
                      <a:lnTo>
                        <a:pt x="296" y="119"/>
                      </a:lnTo>
                      <a:lnTo>
                        <a:pt x="292" y="105"/>
                      </a:lnTo>
                      <a:lnTo>
                        <a:pt x="286" y="90"/>
                      </a:lnTo>
                      <a:lnTo>
                        <a:pt x="280" y="77"/>
                      </a:lnTo>
                      <a:lnTo>
                        <a:pt x="273" y="65"/>
                      </a:lnTo>
                      <a:lnTo>
                        <a:pt x="263" y="52"/>
                      </a:lnTo>
                      <a:lnTo>
                        <a:pt x="251" y="42"/>
                      </a:lnTo>
                      <a:lnTo>
                        <a:pt x="242" y="31"/>
                      </a:lnTo>
                      <a:lnTo>
                        <a:pt x="228" y="23"/>
                      </a:lnTo>
                      <a:lnTo>
                        <a:pt x="215" y="15"/>
                      </a:lnTo>
                      <a:lnTo>
                        <a:pt x="201" y="9"/>
                      </a:lnTo>
                      <a:lnTo>
                        <a:pt x="188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27" name="Freeform 124"/>
                <p:cNvSpPr>
                  <a:spLocks noChangeAspect="1"/>
                </p:cNvSpPr>
                <p:nvPr/>
              </p:nvSpPr>
              <p:spPr bwMode="auto">
                <a:xfrm rot="5400000">
                  <a:off x="3696" y="2679"/>
                  <a:ext cx="10" cy="10"/>
                </a:xfrm>
                <a:custGeom>
                  <a:avLst/>
                  <a:gdLst>
                    <a:gd name="T0" fmla="*/ 6 w 19"/>
                    <a:gd name="T1" fmla="*/ 0 h 19"/>
                    <a:gd name="T2" fmla="*/ 4 w 19"/>
                    <a:gd name="T3" fmla="*/ 0 h 19"/>
                    <a:gd name="T4" fmla="*/ 2 w 19"/>
                    <a:gd name="T5" fmla="*/ 1 h 19"/>
                    <a:gd name="T6" fmla="*/ 1 w 19"/>
                    <a:gd name="T7" fmla="*/ 2 h 19"/>
                    <a:gd name="T8" fmla="*/ 0 w 19"/>
                    <a:gd name="T9" fmla="*/ 4 h 19"/>
                    <a:gd name="T10" fmla="*/ 0 w 19"/>
                    <a:gd name="T11" fmla="*/ 6 h 19"/>
                    <a:gd name="T12" fmla="*/ 0 w 19"/>
                    <a:gd name="T13" fmla="*/ 8 h 19"/>
                    <a:gd name="T14" fmla="*/ 2 w 19"/>
                    <a:gd name="T15" fmla="*/ 9 h 19"/>
                    <a:gd name="T16" fmla="*/ 4 w 19"/>
                    <a:gd name="T17" fmla="*/ 10 h 19"/>
                    <a:gd name="T18" fmla="*/ 5 w 19"/>
                    <a:gd name="T19" fmla="*/ 10 h 19"/>
                    <a:gd name="T20" fmla="*/ 7 w 19"/>
                    <a:gd name="T21" fmla="*/ 10 h 19"/>
                    <a:gd name="T22" fmla="*/ 9 w 19"/>
                    <a:gd name="T23" fmla="*/ 8 h 19"/>
                    <a:gd name="T24" fmla="*/ 10 w 19"/>
                    <a:gd name="T25" fmla="*/ 7 h 19"/>
                    <a:gd name="T26" fmla="*/ 10 w 19"/>
                    <a:gd name="T27" fmla="*/ 5 h 19"/>
                    <a:gd name="T28" fmla="*/ 9 w 19"/>
                    <a:gd name="T29" fmla="*/ 3 h 19"/>
                    <a:gd name="T30" fmla="*/ 8 w 19"/>
                    <a:gd name="T31" fmla="*/ 1 h 19"/>
                    <a:gd name="T32" fmla="*/ 6 w 19"/>
                    <a:gd name="T33" fmla="*/ 0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12" y="0"/>
                      </a:move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0" y="15"/>
                      </a:lnTo>
                      <a:lnTo>
                        <a:pt x="4" y="17"/>
                      </a:lnTo>
                      <a:lnTo>
                        <a:pt x="8" y="19"/>
                      </a:lnTo>
                      <a:lnTo>
                        <a:pt x="10" y="19"/>
                      </a:lnTo>
                      <a:lnTo>
                        <a:pt x="14" y="19"/>
                      </a:lnTo>
                      <a:lnTo>
                        <a:pt x="17" y="15"/>
                      </a:lnTo>
                      <a:lnTo>
                        <a:pt x="19" y="13"/>
                      </a:lnTo>
                      <a:lnTo>
                        <a:pt x="19" y="10"/>
                      </a:lnTo>
                      <a:lnTo>
                        <a:pt x="17" y="6"/>
                      </a:lnTo>
                      <a:lnTo>
                        <a:pt x="16" y="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28" name="Freeform 125"/>
                <p:cNvSpPr>
                  <a:spLocks noChangeAspect="1"/>
                </p:cNvSpPr>
                <p:nvPr/>
              </p:nvSpPr>
              <p:spPr bwMode="auto">
                <a:xfrm rot="5400000">
                  <a:off x="3609" y="2656"/>
                  <a:ext cx="10" cy="10"/>
                </a:xfrm>
                <a:custGeom>
                  <a:avLst/>
                  <a:gdLst>
                    <a:gd name="T0" fmla="*/ 6 w 19"/>
                    <a:gd name="T1" fmla="*/ 0 h 19"/>
                    <a:gd name="T2" fmla="*/ 4 w 19"/>
                    <a:gd name="T3" fmla="*/ 0 h 19"/>
                    <a:gd name="T4" fmla="*/ 2 w 19"/>
                    <a:gd name="T5" fmla="*/ 1 h 19"/>
                    <a:gd name="T6" fmla="*/ 1 w 19"/>
                    <a:gd name="T7" fmla="*/ 2 h 19"/>
                    <a:gd name="T8" fmla="*/ 0 w 19"/>
                    <a:gd name="T9" fmla="*/ 4 h 19"/>
                    <a:gd name="T10" fmla="*/ 0 w 19"/>
                    <a:gd name="T11" fmla="*/ 6 h 19"/>
                    <a:gd name="T12" fmla="*/ 0 w 19"/>
                    <a:gd name="T13" fmla="*/ 8 h 19"/>
                    <a:gd name="T14" fmla="*/ 2 w 19"/>
                    <a:gd name="T15" fmla="*/ 9 h 19"/>
                    <a:gd name="T16" fmla="*/ 4 w 19"/>
                    <a:gd name="T17" fmla="*/ 10 h 19"/>
                    <a:gd name="T18" fmla="*/ 6 w 19"/>
                    <a:gd name="T19" fmla="*/ 10 h 19"/>
                    <a:gd name="T20" fmla="*/ 8 w 19"/>
                    <a:gd name="T21" fmla="*/ 10 h 19"/>
                    <a:gd name="T22" fmla="*/ 9 w 19"/>
                    <a:gd name="T23" fmla="*/ 8 h 19"/>
                    <a:gd name="T24" fmla="*/ 10 w 19"/>
                    <a:gd name="T25" fmla="*/ 7 h 19"/>
                    <a:gd name="T26" fmla="*/ 10 w 19"/>
                    <a:gd name="T27" fmla="*/ 5 h 19"/>
                    <a:gd name="T28" fmla="*/ 9 w 19"/>
                    <a:gd name="T29" fmla="*/ 3 h 19"/>
                    <a:gd name="T30" fmla="*/ 8 w 19"/>
                    <a:gd name="T31" fmla="*/ 1 h 19"/>
                    <a:gd name="T32" fmla="*/ 6 w 19"/>
                    <a:gd name="T33" fmla="*/ 0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12" y="0"/>
                      </a:move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0" y="15"/>
                      </a:lnTo>
                      <a:lnTo>
                        <a:pt x="4" y="17"/>
                      </a:lnTo>
                      <a:lnTo>
                        <a:pt x="8" y="19"/>
                      </a:lnTo>
                      <a:lnTo>
                        <a:pt x="12" y="19"/>
                      </a:lnTo>
                      <a:lnTo>
                        <a:pt x="15" y="19"/>
                      </a:lnTo>
                      <a:lnTo>
                        <a:pt x="17" y="15"/>
                      </a:lnTo>
                      <a:lnTo>
                        <a:pt x="19" y="13"/>
                      </a:lnTo>
                      <a:lnTo>
                        <a:pt x="19" y="9"/>
                      </a:lnTo>
                      <a:lnTo>
                        <a:pt x="17" y="5"/>
                      </a:lnTo>
                      <a:lnTo>
                        <a:pt x="15" y="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29" name="Freeform 126"/>
                <p:cNvSpPr>
                  <a:spLocks noChangeAspect="1"/>
                </p:cNvSpPr>
                <p:nvPr/>
              </p:nvSpPr>
              <p:spPr bwMode="auto">
                <a:xfrm rot="5400000">
                  <a:off x="3659" y="2571"/>
                  <a:ext cx="10" cy="10"/>
                </a:xfrm>
                <a:custGeom>
                  <a:avLst/>
                  <a:gdLst>
                    <a:gd name="T0" fmla="*/ 7 w 21"/>
                    <a:gd name="T1" fmla="*/ 0 h 19"/>
                    <a:gd name="T2" fmla="*/ 5 w 21"/>
                    <a:gd name="T3" fmla="*/ 0 h 19"/>
                    <a:gd name="T4" fmla="*/ 3 w 21"/>
                    <a:gd name="T5" fmla="*/ 0 h 19"/>
                    <a:gd name="T6" fmla="*/ 1 w 21"/>
                    <a:gd name="T7" fmla="*/ 2 h 19"/>
                    <a:gd name="T8" fmla="*/ 1 w 21"/>
                    <a:gd name="T9" fmla="*/ 3 h 19"/>
                    <a:gd name="T10" fmla="*/ 0 w 21"/>
                    <a:gd name="T11" fmla="*/ 5 h 19"/>
                    <a:gd name="T12" fmla="*/ 1 w 21"/>
                    <a:gd name="T13" fmla="*/ 7 h 19"/>
                    <a:gd name="T14" fmla="*/ 2 w 21"/>
                    <a:gd name="T15" fmla="*/ 9 h 19"/>
                    <a:gd name="T16" fmla="*/ 4 w 21"/>
                    <a:gd name="T17" fmla="*/ 10 h 19"/>
                    <a:gd name="T18" fmla="*/ 6 w 21"/>
                    <a:gd name="T19" fmla="*/ 10 h 19"/>
                    <a:gd name="T20" fmla="*/ 7 w 21"/>
                    <a:gd name="T21" fmla="*/ 9 h 19"/>
                    <a:gd name="T22" fmla="*/ 9 w 21"/>
                    <a:gd name="T23" fmla="*/ 8 h 19"/>
                    <a:gd name="T24" fmla="*/ 9 w 21"/>
                    <a:gd name="T25" fmla="*/ 6 h 19"/>
                    <a:gd name="T26" fmla="*/ 10 w 21"/>
                    <a:gd name="T27" fmla="*/ 4 h 19"/>
                    <a:gd name="T28" fmla="*/ 9 w 21"/>
                    <a:gd name="T29" fmla="*/ 2 h 19"/>
                    <a:gd name="T30" fmla="*/ 8 w 21"/>
                    <a:gd name="T31" fmla="*/ 1 h 19"/>
                    <a:gd name="T32" fmla="*/ 7 w 21"/>
                    <a:gd name="T33" fmla="*/ 0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" h="19">
                      <a:moveTo>
                        <a:pt x="14" y="0"/>
                      </a:move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2" y="4"/>
                      </a:lnTo>
                      <a:lnTo>
                        <a:pt x="2" y="6"/>
                      </a:lnTo>
                      <a:lnTo>
                        <a:pt x="0" y="9"/>
                      </a:lnTo>
                      <a:lnTo>
                        <a:pt x="2" y="13"/>
                      </a:lnTo>
                      <a:lnTo>
                        <a:pt x="4" y="17"/>
                      </a:lnTo>
                      <a:lnTo>
                        <a:pt x="8" y="19"/>
                      </a:lnTo>
                      <a:lnTo>
                        <a:pt x="12" y="19"/>
                      </a:lnTo>
                      <a:lnTo>
                        <a:pt x="15" y="17"/>
                      </a:lnTo>
                      <a:lnTo>
                        <a:pt x="19" y="15"/>
                      </a:lnTo>
                      <a:lnTo>
                        <a:pt x="19" y="11"/>
                      </a:lnTo>
                      <a:lnTo>
                        <a:pt x="21" y="8"/>
                      </a:lnTo>
                      <a:lnTo>
                        <a:pt x="19" y="4"/>
                      </a:lnTo>
                      <a:lnTo>
                        <a:pt x="17" y="2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30" name="Freeform 127"/>
                <p:cNvSpPr>
                  <a:spLocks noChangeAspect="1"/>
                </p:cNvSpPr>
                <p:nvPr/>
              </p:nvSpPr>
              <p:spPr bwMode="auto">
                <a:xfrm rot="5400000">
                  <a:off x="3706" y="2600"/>
                  <a:ext cx="6" cy="5"/>
                </a:xfrm>
                <a:custGeom>
                  <a:avLst/>
                  <a:gdLst>
                    <a:gd name="T0" fmla="*/ 4 w 11"/>
                    <a:gd name="T1" fmla="*/ 0 h 10"/>
                    <a:gd name="T2" fmla="*/ 2 w 11"/>
                    <a:gd name="T3" fmla="*/ 0 h 10"/>
                    <a:gd name="T4" fmla="*/ 1 w 11"/>
                    <a:gd name="T5" fmla="*/ 1 h 10"/>
                    <a:gd name="T6" fmla="*/ 0 w 11"/>
                    <a:gd name="T7" fmla="*/ 2 h 10"/>
                    <a:gd name="T8" fmla="*/ 0 w 11"/>
                    <a:gd name="T9" fmla="*/ 3 h 10"/>
                    <a:gd name="T10" fmla="*/ 1 w 11"/>
                    <a:gd name="T11" fmla="*/ 5 h 10"/>
                    <a:gd name="T12" fmla="*/ 2 w 11"/>
                    <a:gd name="T13" fmla="*/ 5 h 10"/>
                    <a:gd name="T14" fmla="*/ 4 w 11"/>
                    <a:gd name="T15" fmla="*/ 5 h 10"/>
                    <a:gd name="T16" fmla="*/ 5 w 11"/>
                    <a:gd name="T17" fmla="*/ 5 h 10"/>
                    <a:gd name="T18" fmla="*/ 6 w 11"/>
                    <a:gd name="T19" fmla="*/ 3 h 10"/>
                    <a:gd name="T20" fmla="*/ 6 w 11"/>
                    <a:gd name="T21" fmla="*/ 2 h 10"/>
                    <a:gd name="T22" fmla="*/ 5 w 11"/>
                    <a:gd name="T23" fmla="*/ 1 h 10"/>
                    <a:gd name="T24" fmla="*/ 4 w 11"/>
                    <a:gd name="T25" fmla="*/ 0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" h="10">
                      <a:moveTo>
                        <a:pt x="7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3" y="10"/>
                      </a:lnTo>
                      <a:lnTo>
                        <a:pt x="7" y="10"/>
                      </a:lnTo>
                      <a:lnTo>
                        <a:pt x="9" y="10"/>
                      </a:lnTo>
                      <a:lnTo>
                        <a:pt x="11" y="6"/>
                      </a:lnTo>
                      <a:lnTo>
                        <a:pt x="11" y="4"/>
                      </a:lnTo>
                      <a:lnTo>
                        <a:pt x="9" y="2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31" name="Freeform 128"/>
                <p:cNvSpPr>
                  <a:spLocks noChangeAspect="1"/>
                </p:cNvSpPr>
                <p:nvPr/>
              </p:nvSpPr>
              <p:spPr bwMode="auto">
                <a:xfrm rot="5400000">
                  <a:off x="3642" y="2584"/>
                  <a:ext cx="6" cy="5"/>
                </a:xfrm>
                <a:custGeom>
                  <a:avLst/>
                  <a:gdLst>
                    <a:gd name="T0" fmla="*/ 3 w 12"/>
                    <a:gd name="T1" fmla="*/ 0 h 12"/>
                    <a:gd name="T2" fmla="*/ 2 w 12"/>
                    <a:gd name="T3" fmla="*/ 0 h 12"/>
                    <a:gd name="T4" fmla="*/ 1 w 12"/>
                    <a:gd name="T5" fmla="*/ 1 h 12"/>
                    <a:gd name="T6" fmla="*/ 0 w 12"/>
                    <a:gd name="T7" fmla="*/ 2 h 12"/>
                    <a:gd name="T8" fmla="*/ 0 w 12"/>
                    <a:gd name="T9" fmla="*/ 3 h 12"/>
                    <a:gd name="T10" fmla="*/ 1 w 12"/>
                    <a:gd name="T11" fmla="*/ 4 h 12"/>
                    <a:gd name="T12" fmla="*/ 2 w 12"/>
                    <a:gd name="T13" fmla="*/ 5 h 12"/>
                    <a:gd name="T14" fmla="*/ 3 w 12"/>
                    <a:gd name="T15" fmla="*/ 5 h 12"/>
                    <a:gd name="T16" fmla="*/ 5 w 12"/>
                    <a:gd name="T17" fmla="*/ 4 h 12"/>
                    <a:gd name="T18" fmla="*/ 6 w 12"/>
                    <a:gd name="T19" fmla="*/ 3 h 12"/>
                    <a:gd name="T20" fmla="*/ 6 w 12"/>
                    <a:gd name="T21" fmla="*/ 2 h 12"/>
                    <a:gd name="T22" fmla="*/ 5 w 12"/>
                    <a:gd name="T23" fmla="*/ 1 h 12"/>
                    <a:gd name="T24" fmla="*/ 3 w 12"/>
                    <a:gd name="T25" fmla="*/ 0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2" y="10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10" y="10"/>
                      </a:lnTo>
                      <a:lnTo>
                        <a:pt x="12" y="8"/>
                      </a:lnTo>
                      <a:lnTo>
                        <a:pt x="12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32" name="Freeform 129"/>
                <p:cNvSpPr>
                  <a:spLocks noChangeAspect="1"/>
                </p:cNvSpPr>
                <p:nvPr/>
              </p:nvSpPr>
              <p:spPr bwMode="auto">
                <a:xfrm rot="5400000">
                  <a:off x="3442" y="2477"/>
                  <a:ext cx="150" cy="149"/>
                </a:xfrm>
                <a:custGeom>
                  <a:avLst/>
                  <a:gdLst>
                    <a:gd name="T0" fmla="*/ 128 w 299"/>
                    <a:gd name="T1" fmla="*/ 22 h 298"/>
                    <a:gd name="T2" fmla="*/ 122 w 299"/>
                    <a:gd name="T3" fmla="*/ 17 h 298"/>
                    <a:gd name="T4" fmla="*/ 116 w 299"/>
                    <a:gd name="T5" fmla="*/ 12 h 298"/>
                    <a:gd name="T6" fmla="*/ 110 w 299"/>
                    <a:gd name="T7" fmla="*/ 8 h 298"/>
                    <a:gd name="T8" fmla="*/ 103 w 299"/>
                    <a:gd name="T9" fmla="*/ 5 h 298"/>
                    <a:gd name="T10" fmla="*/ 96 w 299"/>
                    <a:gd name="T11" fmla="*/ 3 h 298"/>
                    <a:gd name="T12" fmla="*/ 89 w 299"/>
                    <a:gd name="T13" fmla="*/ 1 h 298"/>
                    <a:gd name="T14" fmla="*/ 81 w 299"/>
                    <a:gd name="T15" fmla="*/ 0 h 298"/>
                    <a:gd name="T16" fmla="*/ 73 w 299"/>
                    <a:gd name="T17" fmla="*/ 0 h 298"/>
                    <a:gd name="T18" fmla="*/ 65 w 299"/>
                    <a:gd name="T19" fmla="*/ 0 h 298"/>
                    <a:gd name="T20" fmla="*/ 59 w 299"/>
                    <a:gd name="T21" fmla="*/ 2 h 298"/>
                    <a:gd name="T22" fmla="*/ 51 w 299"/>
                    <a:gd name="T23" fmla="*/ 4 h 298"/>
                    <a:gd name="T24" fmla="*/ 44 w 299"/>
                    <a:gd name="T25" fmla="*/ 7 h 298"/>
                    <a:gd name="T26" fmla="*/ 38 w 299"/>
                    <a:gd name="T27" fmla="*/ 10 h 298"/>
                    <a:gd name="T28" fmla="*/ 31 w 299"/>
                    <a:gd name="T29" fmla="*/ 15 h 298"/>
                    <a:gd name="T30" fmla="*/ 25 w 299"/>
                    <a:gd name="T31" fmla="*/ 20 h 298"/>
                    <a:gd name="T32" fmla="*/ 19 w 299"/>
                    <a:gd name="T33" fmla="*/ 24 h 298"/>
                    <a:gd name="T34" fmla="*/ 16 w 299"/>
                    <a:gd name="T35" fmla="*/ 30 h 298"/>
                    <a:gd name="T36" fmla="*/ 11 w 299"/>
                    <a:gd name="T37" fmla="*/ 37 h 298"/>
                    <a:gd name="T38" fmla="*/ 8 w 299"/>
                    <a:gd name="T39" fmla="*/ 44 h 298"/>
                    <a:gd name="T40" fmla="*/ 5 w 299"/>
                    <a:gd name="T41" fmla="*/ 50 h 298"/>
                    <a:gd name="T42" fmla="*/ 2 w 299"/>
                    <a:gd name="T43" fmla="*/ 58 h 298"/>
                    <a:gd name="T44" fmla="*/ 1 w 299"/>
                    <a:gd name="T45" fmla="*/ 66 h 298"/>
                    <a:gd name="T46" fmla="*/ 0 w 299"/>
                    <a:gd name="T47" fmla="*/ 73 h 298"/>
                    <a:gd name="T48" fmla="*/ 1 w 299"/>
                    <a:gd name="T49" fmla="*/ 80 h 298"/>
                    <a:gd name="T50" fmla="*/ 2 w 299"/>
                    <a:gd name="T51" fmla="*/ 88 h 298"/>
                    <a:gd name="T52" fmla="*/ 4 w 299"/>
                    <a:gd name="T53" fmla="*/ 96 h 298"/>
                    <a:gd name="T54" fmla="*/ 6 w 299"/>
                    <a:gd name="T55" fmla="*/ 102 h 298"/>
                    <a:gd name="T56" fmla="*/ 9 w 299"/>
                    <a:gd name="T57" fmla="*/ 110 h 298"/>
                    <a:gd name="T58" fmla="*/ 13 w 299"/>
                    <a:gd name="T59" fmla="*/ 116 h 298"/>
                    <a:gd name="T60" fmla="*/ 17 w 299"/>
                    <a:gd name="T61" fmla="*/ 122 h 298"/>
                    <a:gd name="T62" fmla="*/ 22 w 299"/>
                    <a:gd name="T63" fmla="*/ 128 h 298"/>
                    <a:gd name="T64" fmla="*/ 28 w 299"/>
                    <a:gd name="T65" fmla="*/ 133 h 298"/>
                    <a:gd name="T66" fmla="*/ 35 w 299"/>
                    <a:gd name="T67" fmla="*/ 138 h 298"/>
                    <a:gd name="T68" fmla="*/ 40 w 299"/>
                    <a:gd name="T69" fmla="*/ 141 h 298"/>
                    <a:gd name="T70" fmla="*/ 47 w 299"/>
                    <a:gd name="T71" fmla="*/ 145 h 298"/>
                    <a:gd name="T72" fmla="*/ 55 w 299"/>
                    <a:gd name="T73" fmla="*/ 146 h 298"/>
                    <a:gd name="T74" fmla="*/ 63 w 299"/>
                    <a:gd name="T75" fmla="*/ 148 h 298"/>
                    <a:gd name="T76" fmla="*/ 69 w 299"/>
                    <a:gd name="T77" fmla="*/ 149 h 298"/>
                    <a:gd name="T78" fmla="*/ 77 w 299"/>
                    <a:gd name="T79" fmla="*/ 149 h 298"/>
                    <a:gd name="T80" fmla="*/ 85 w 299"/>
                    <a:gd name="T81" fmla="*/ 149 h 298"/>
                    <a:gd name="T82" fmla="*/ 92 w 299"/>
                    <a:gd name="T83" fmla="*/ 147 h 298"/>
                    <a:gd name="T84" fmla="*/ 100 w 299"/>
                    <a:gd name="T85" fmla="*/ 145 h 298"/>
                    <a:gd name="T86" fmla="*/ 107 w 299"/>
                    <a:gd name="T87" fmla="*/ 143 h 298"/>
                    <a:gd name="T88" fmla="*/ 113 w 299"/>
                    <a:gd name="T89" fmla="*/ 140 h 298"/>
                    <a:gd name="T90" fmla="*/ 119 w 299"/>
                    <a:gd name="T91" fmla="*/ 135 h 298"/>
                    <a:gd name="T92" fmla="*/ 125 w 299"/>
                    <a:gd name="T93" fmla="*/ 130 h 298"/>
                    <a:gd name="T94" fmla="*/ 131 w 299"/>
                    <a:gd name="T95" fmla="*/ 125 h 298"/>
                    <a:gd name="T96" fmla="*/ 136 w 299"/>
                    <a:gd name="T97" fmla="*/ 120 h 298"/>
                    <a:gd name="T98" fmla="*/ 139 w 299"/>
                    <a:gd name="T99" fmla="*/ 113 h 298"/>
                    <a:gd name="T100" fmla="*/ 143 w 299"/>
                    <a:gd name="T101" fmla="*/ 106 h 298"/>
                    <a:gd name="T102" fmla="*/ 146 w 299"/>
                    <a:gd name="T103" fmla="*/ 99 h 298"/>
                    <a:gd name="T104" fmla="*/ 148 w 299"/>
                    <a:gd name="T105" fmla="*/ 92 h 298"/>
                    <a:gd name="T106" fmla="*/ 150 w 299"/>
                    <a:gd name="T107" fmla="*/ 84 h 298"/>
                    <a:gd name="T108" fmla="*/ 150 w 299"/>
                    <a:gd name="T109" fmla="*/ 76 h 298"/>
                    <a:gd name="T110" fmla="*/ 150 w 299"/>
                    <a:gd name="T111" fmla="*/ 69 h 298"/>
                    <a:gd name="T112" fmla="*/ 149 w 299"/>
                    <a:gd name="T113" fmla="*/ 62 h 298"/>
                    <a:gd name="T114" fmla="*/ 147 w 299"/>
                    <a:gd name="T115" fmla="*/ 54 h 298"/>
                    <a:gd name="T116" fmla="*/ 144 w 299"/>
                    <a:gd name="T117" fmla="*/ 48 h 298"/>
                    <a:gd name="T118" fmla="*/ 141 w 299"/>
                    <a:gd name="T119" fmla="*/ 40 h 298"/>
                    <a:gd name="T120" fmla="*/ 137 w 299"/>
                    <a:gd name="T121" fmla="*/ 34 h 298"/>
                    <a:gd name="T122" fmla="*/ 134 w 299"/>
                    <a:gd name="T123" fmla="*/ 27 h 298"/>
                    <a:gd name="T124" fmla="*/ 128 w 299"/>
                    <a:gd name="T125" fmla="*/ 22 h 29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99" h="298">
                      <a:moveTo>
                        <a:pt x="255" y="43"/>
                      </a:moveTo>
                      <a:lnTo>
                        <a:pt x="244" y="33"/>
                      </a:lnTo>
                      <a:lnTo>
                        <a:pt x="232" y="23"/>
                      </a:lnTo>
                      <a:lnTo>
                        <a:pt x="219" y="16"/>
                      </a:lnTo>
                      <a:lnTo>
                        <a:pt x="205" y="10"/>
                      </a:lnTo>
                      <a:lnTo>
                        <a:pt x="192" y="6"/>
                      </a:lnTo>
                      <a:lnTo>
                        <a:pt x="177" y="2"/>
                      </a:lnTo>
                      <a:lnTo>
                        <a:pt x="161" y="0"/>
                      </a:lnTo>
                      <a:lnTo>
                        <a:pt x="146" y="0"/>
                      </a:lnTo>
                      <a:lnTo>
                        <a:pt x="130" y="0"/>
                      </a:lnTo>
                      <a:lnTo>
                        <a:pt x="117" y="4"/>
                      </a:lnTo>
                      <a:lnTo>
                        <a:pt x="102" y="8"/>
                      </a:lnTo>
                      <a:lnTo>
                        <a:pt x="88" y="14"/>
                      </a:lnTo>
                      <a:lnTo>
                        <a:pt x="75" y="20"/>
                      </a:lnTo>
                      <a:lnTo>
                        <a:pt x="61" y="29"/>
                      </a:lnTo>
                      <a:lnTo>
                        <a:pt x="50" y="39"/>
                      </a:lnTo>
                      <a:lnTo>
                        <a:pt x="38" y="48"/>
                      </a:lnTo>
                      <a:lnTo>
                        <a:pt x="31" y="60"/>
                      </a:lnTo>
                      <a:lnTo>
                        <a:pt x="21" y="73"/>
                      </a:lnTo>
                      <a:lnTo>
                        <a:pt x="15" y="87"/>
                      </a:lnTo>
                      <a:lnTo>
                        <a:pt x="9" y="100"/>
                      </a:lnTo>
                      <a:lnTo>
                        <a:pt x="4" y="116"/>
                      </a:lnTo>
                      <a:lnTo>
                        <a:pt x="2" y="131"/>
                      </a:lnTo>
                      <a:lnTo>
                        <a:pt x="0" y="146"/>
                      </a:lnTo>
                      <a:lnTo>
                        <a:pt x="2" y="160"/>
                      </a:lnTo>
                      <a:lnTo>
                        <a:pt x="4" y="175"/>
                      </a:lnTo>
                      <a:lnTo>
                        <a:pt x="8" y="191"/>
                      </a:lnTo>
                      <a:lnTo>
                        <a:pt x="11" y="204"/>
                      </a:lnTo>
                      <a:lnTo>
                        <a:pt x="17" y="219"/>
                      </a:lnTo>
                      <a:lnTo>
                        <a:pt x="25" y="231"/>
                      </a:lnTo>
                      <a:lnTo>
                        <a:pt x="34" y="244"/>
                      </a:lnTo>
                      <a:lnTo>
                        <a:pt x="44" y="256"/>
                      </a:lnTo>
                      <a:lnTo>
                        <a:pt x="56" y="265"/>
                      </a:lnTo>
                      <a:lnTo>
                        <a:pt x="69" y="275"/>
                      </a:lnTo>
                      <a:lnTo>
                        <a:pt x="80" y="281"/>
                      </a:lnTo>
                      <a:lnTo>
                        <a:pt x="94" y="289"/>
                      </a:lnTo>
                      <a:lnTo>
                        <a:pt x="109" y="292"/>
                      </a:lnTo>
                      <a:lnTo>
                        <a:pt x="125" y="296"/>
                      </a:lnTo>
                      <a:lnTo>
                        <a:pt x="138" y="298"/>
                      </a:lnTo>
                      <a:lnTo>
                        <a:pt x="153" y="298"/>
                      </a:lnTo>
                      <a:lnTo>
                        <a:pt x="169" y="298"/>
                      </a:lnTo>
                      <a:lnTo>
                        <a:pt x="184" y="294"/>
                      </a:lnTo>
                      <a:lnTo>
                        <a:pt x="200" y="290"/>
                      </a:lnTo>
                      <a:lnTo>
                        <a:pt x="213" y="285"/>
                      </a:lnTo>
                      <a:lnTo>
                        <a:pt x="226" y="279"/>
                      </a:lnTo>
                      <a:lnTo>
                        <a:pt x="238" y="269"/>
                      </a:lnTo>
                      <a:lnTo>
                        <a:pt x="249" y="260"/>
                      </a:lnTo>
                      <a:lnTo>
                        <a:pt x="261" y="250"/>
                      </a:lnTo>
                      <a:lnTo>
                        <a:pt x="271" y="239"/>
                      </a:lnTo>
                      <a:lnTo>
                        <a:pt x="278" y="225"/>
                      </a:lnTo>
                      <a:lnTo>
                        <a:pt x="286" y="212"/>
                      </a:lnTo>
                      <a:lnTo>
                        <a:pt x="292" y="198"/>
                      </a:lnTo>
                      <a:lnTo>
                        <a:pt x="296" y="183"/>
                      </a:lnTo>
                      <a:lnTo>
                        <a:pt x="299" y="168"/>
                      </a:lnTo>
                      <a:lnTo>
                        <a:pt x="299" y="152"/>
                      </a:lnTo>
                      <a:lnTo>
                        <a:pt x="299" y="137"/>
                      </a:lnTo>
                      <a:lnTo>
                        <a:pt x="298" y="123"/>
                      </a:lnTo>
                      <a:lnTo>
                        <a:pt x="294" y="108"/>
                      </a:lnTo>
                      <a:lnTo>
                        <a:pt x="288" y="95"/>
                      </a:lnTo>
                      <a:lnTo>
                        <a:pt x="282" y="79"/>
                      </a:lnTo>
                      <a:lnTo>
                        <a:pt x="274" y="68"/>
                      </a:lnTo>
                      <a:lnTo>
                        <a:pt x="267" y="54"/>
                      </a:lnTo>
                      <a:lnTo>
                        <a:pt x="255" y="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33" name="Freeform 130"/>
                <p:cNvSpPr>
                  <a:spLocks noChangeAspect="1"/>
                </p:cNvSpPr>
                <p:nvPr/>
              </p:nvSpPr>
              <p:spPr bwMode="auto">
                <a:xfrm rot="5400000">
                  <a:off x="3517" y="2606"/>
                  <a:ext cx="10" cy="9"/>
                </a:xfrm>
                <a:custGeom>
                  <a:avLst/>
                  <a:gdLst>
                    <a:gd name="T0" fmla="*/ 8 w 19"/>
                    <a:gd name="T1" fmla="*/ 1 h 19"/>
                    <a:gd name="T2" fmla="*/ 7 w 19"/>
                    <a:gd name="T3" fmla="*/ 0 h 19"/>
                    <a:gd name="T4" fmla="*/ 5 w 19"/>
                    <a:gd name="T5" fmla="*/ 0 h 19"/>
                    <a:gd name="T6" fmla="*/ 3 w 19"/>
                    <a:gd name="T7" fmla="*/ 0 h 19"/>
                    <a:gd name="T8" fmla="*/ 1 w 19"/>
                    <a:gd name="T9" fmla="*/ 1 h 19"/>
                    <a:gd name="T10" fmla="*/ 0 w 19"/>
                    <a:gd name="T11" fmla="*/ 3 h 19"/>
                    <a:gd name="T12" fmla="*/ 0 w 19"/>
                    <a:gd name="T13" fmla="*/ 5 h 19"/>
                    <a:gd name="T14" fmla="*/ 0 w 19"/>
                    <a:gd name="T15" fmla="*/ 7 h 19"/>
                    <a:gd name="T16" fmla="*/ 1 w 19"/>
                    <a:gd name="T17" fmla="*/ 7 h 19"/>
                    <a:gd name="T18" fmla="*/ 3 w 19"/>
                    <a:gd name="T19" fmla="*/ 8 h 19"/>
                    <a:gd name="T20" fmla="*/ 5 w 19"/>
                    <a:gd name="T21" fmla="*/ 9 h 19"/>
                    <a:gd name="T22" fmla="*/ 7 w 19"/>
                    <a:gd name="T23" fmla="*/ 8 h 19"/>
                    <a:gd name="T24" fmla="*/ 8 w 19"/>
                    <a:gd name="T25" fmla="*/ 7 h 19"/>
                    <a:gd name="T26" fmla="*/ 9 w 19"/>
                    <a:gd name="T27" fmla="*/ 7 h 19"/>
                    <a:gd name="T28" fmla="*/ 10 w 19"/>
                    <a:gd name="T29" fmla="*/ 5 h 19"/>
                    <a:gd name="T30" fmla="*/ 9 w 19"/>
                    <a:gd name="T31" fmla="*/ 3 h 19"/>
                    <a:gd name="T32" fmla="*/ 8 w 19"/>
                    <a:gd name="T33" fmla="*/ 1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16" y="2"/>
                      </a:move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5"/>
                      </a:lnTo>
                      <a:lnTo>
                        <a:pt x="6" y="17"/>
                      </a:lnTo>
                      <a:lnTo>
                        <a:pt x="10" y="19"/>
                      </a:lnTo>
                      <a:lnTo>
                        <a:pt x="14" y="17"/>
                      </a:lnTo>
                      <a:lnTo>
                        <a:pt x="16" y="15"/>
                      </a:lnTo>
                      <a:lnTo>
                        <a:pt x="17" y="14"/>
                      </a:lnTo>
                      <a:lnTo>
                        <a:pt x="19" y="10"/>
                      </a:lnTo>
                      <a:lnTo>
                        <a:pt x="17" y="6"/>
                      </a:lnTo>
                      <a:lnTo>
                        <a:pt x="16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34" name="Freeform 131"/>
                <p:cNvSpPr>
                  <a:spLocks noChangeAspect="1"/>
                </p:cNvSpPr>
                <p:nvPr/>
              </p:nvSpPr>
              <p:spPr bwMode="auto">
                <a:xfrm rot="5400000">
                  <a:off x="3453" y="2542"/>
                  <a:ext cx="9" cy="9"/>
                </a:xfrm>
                <a:custGeom>
                  <a:avLst/>
                  <a:gdLst>
                    <a:gd name="T0" fmla="*/ 8 w 19"/>
                    <a:gd name="T1" fmla="*/ 1 h 19"/>
                    <a:gd name="T2" fmla="*/ 6 w 19"/>
                    <a:gd name="T3" fmla="*/ 0 h 19"/>
                    <a:gd name="T4" fmla="*/ 4 w 19"/>
                    <a:gd name="T5" fmla="*/ 0 h 19"/>
                    <a:gd name="T6" fmla="*/ 2 w 19"/>
                    <a:gd name="T7" fmla="*/ 0 h 19"/>
                    <a:gd name="T8" fmla="*/ 1 w 19"/>
                    <a:gd name="T9" fmla="*/ 1 h 19"/>
                    <a:gd name="T10" fmla="*/ 0 w 19"/>
                    <a:gd name="T11" fmla="*/ 3 h 19"/>
                    <a:gd name="T12" fmla="*/ 0 w 19"/>
                    <a:gd name="T13" fmla="*/ 4 h 19"/>
                    <a:gd name="T14" fmla="*/ 0 w 19"/>
                    <a:gd name="T15" fmla="*/ 6 h 19"/>
                    <a:gd name="T16" fmla="*/ 1 w 19"/>
                    <a:gd name="T17" fmla="*/ 7 h 19"/>
                    <a:gd name="T18" fmla="*/ 2 w 19"/>
                    <a:gd name="T19" fmla="*/ 8 h 19"/>
                    <a:gd name="T20" fmla="*/ 4 w 19"/>
                    <a:gd name="T21" fmla="*/ 9 h 19"/>
                    <a:gd name="T22" fmla="*/ 6 w 19"/>
                    <a:gd name="T23" fmla="*/ 8 h 19"/>
                    <a:gd name="T24" fmla="*/ 8 w 19"/>
                    <a:gd name="T25" fmla="*/ 7 h 19"/>
                    <a:gd name="T26" fmla="*/ 9 w 19"/>
                    <a:gd name="T27" fmla="*/ 6 h 19"/>
                    <a:gd name="T28" fmla="*/ 9 w 19"/>
                    <a:gd name="T29" fmla="*/ 4 h 19"/>
                    <a:gd name="T30" fmla="*/ 9 w 19"/>
                    <a:gd name="T31" fmla="*/ 3 h 19"/>
                    <a:gd name="T32" fmla="*/ 8 w 19"/>
                    <a:gd name="T33" fmla="*/ 1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17" y="2"/>
                      </a:moveTo>
                      <a:lnTo>
                        <a:pt x="13" y="0"/>
                      </a:ln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1" y="6"/>
                      </a:lnTo>
                      <a:lnTo>
                        <a:pt x="0" y="9"/>
                      </a:lnTo>
                      <a:lnTo>
                        <a:pt x="1" y="13"/>
                      </a:lnTo>
                      <a:lnTo>
                        <a:pt x="3" y="15"/>
                      </a:lnTo>
                      <a:lnTo>
                        <a:pt x="5" y="17"/>
                      </a:lnTo>
                      <a:lnTo>
                        <a:pt x="9" y="19"/>
                      </a:lnTo>
                      <a:lnTo>
                        <a:pt x="13" y="17"/>
                      </a:lnTo>
                      <a:lnTo>
                        <a:pt x="17" y="15"/>
                      </a:lnTo>
                      <a:lnTo>
                        <a:pt x="19" y="13"/>
                      </a:lnTo>
                      <a:lnTo>
                        <a:pt x="19" y="9"/>
                      </a:lnTo>
                      <a:lnTo>
                        <a:pt x="19" y="6"/>
                      </a:lnTo>
                      <a:lnTo>
                        <a:pt x="17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35" name="Freeform 132"/>
                <p:cNvSpPr>
                  <a:spLocks noChangeAspect="1"/>
                </p:cNvSpPr>
                <p:nvPr/>
              </p:nvSpPr>
              <p:spPr bwMode="auto">
                <a:xfrm rot="5400000">
                  <a:off x="3540" y="2494"/>
                  <a:ext cx="9" cy="10"/>
                </a:xfrm>
                <a:custGeom>
                  <a:avLst/>
                  <a:gdLst>
                    <a:gd name="T0" fmla="*/ 8 w 20"/>
                    <a:gd name="T1" fmla="*/ 1 h 19"/>
                    <a:gd name="T2" fmla="*/ 6 w 20"/>
                    <a:gd name="T3" fmla="*/ 0 h 19"/>
                    <a:gd name="T4" fmla="*/ 5 w 20"/>
                    <a:gd name="T5" fmla="*/ 0 h 19"/>
                    <a:gd name="T6" fmla="*/ 3 w 20"/>
                    <a:gd name="T7" fmla="*/ 0 h 19"/>
                    <a:gd name="T8" fmla="*/ 2 w 20"/>
                    <a:gd name="T9" fmla="*/ 1 h 19"/>
                    <a:gd name="T10" fmla="*/ 0 w 20"/>
                    <a:gd name="T11" fmla="*/ 3 h 19"/>
                    <a:gd name="T12" fmla="*/ 0 w 20"/>
                    <a:gd name="T13" fmla="*/ 5 h 19"/>
                    <a:gd name="T14" fmla="*/ 0 w 20"/>
                    <a:gd name="T15" fmla="*/ 7 h 19"/>
                    <a:gd name="T16" fmla="*/ 2 w 20"/>
                    <a:gd name="T17" fmla="*/ 8 h 19"/>
                    <a:gd name="T18" fmla="*/ 3 w 20"/>
                    <a:gd name="T19" fmla="*/ 10 h 19"/>
                    <a:gd name="T20" fmla="*/ 5 w 20"/>
                    <a:gd name="T21" fmla="*/ 10 h 19"/>
                    <a:gd name="T22" fmla="*/ 6 w 20"/>
                    <a:gd name="T23" fmla="*/ 10 h 19"/>
                    <a:gd name="T24" fmla="*/ 8 w 20"/>
                    <a:gd name="T25" fmla="*/ 8 h 19"/>
                    <a:gd name="T26" fmla="*/ 9 w 20"/>
                    <a:gd name="T27" fmla="*/ 7 h 19"/>
                    <a:gd name="T28" fmla="*/ 9 w 20"/>
                    <a:gd name="T29" fmla="*/ 5 h 19"/>
                    <a:gd name="T30" fmla="*/ 9 w 20"/>
                    <a:gd name="T31" fmla="*/ 3 h 19"/>
                    <a:gd name="T32" fmla="*/ 8 w 20"/>
                    <a:gd name="T33" fmla="*/ 1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0" h="19">
                      <a:moveTo>
                        <a:pt x="18" y="2"/>
                      </a:move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3"/>
                      </a:lnTo>
                      <a:lnTo>
                        <a:pt x="4" y="15"/>
                      </a:lnTo>
                      <a:lnTo>
                        <a:pt x="6" y="19"/>
                      </a:lnTo>
                      <a:lnTo>
                        <a:pt x="10" y="19"/>
                      </a:lnTo>
                      <a:lnTo>
                        <a:pt x="14" y="19"/>
                      </a:lnTo>
                      <a:lnTo>
                        <a:pt x="18" y="15"/>
                      </a:lnTo>
                      <a:lnTo>
                        <a:pt x="20" y="13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36" name="Freeform 133"/>
                <p:cNvSpPr>
                  <a:spLocks noChangeAspect="1"/>
                </p:cNvSpPr>
                <p:nvPr/>
              </p:nvSpPr>
              <p:spPr bwMode="auto">
                <a:xfrm rot="5400000">
                  <a:off x="3568" y="2542"/>
                  <a:ext cx="6" cy="6"/>
                </a:xfrm>
                <a:custGeom>
                  <a:avLst/>
                  <a:gdLst>
                    <a:gd name="T0" fmla="*/ 6 w 11"/>
                    <a:gd name="T1" fmla="*/ 1 h 11"/>
                    <a:gd name="T2" fmla="*/ 4 w 11"/>
                    <a:gd name="T3" fmla="*/ 0 h 11"/>
                    <a:gd name="T4" fmla="*/ 3 w 11"/>
                    <a:gd name="T5" fmla="*/ 0 h 11"/>
                    <a:gd name="T6" fmla="*/ 1 w 11"/>
                    <a:gd name="T7" fmla="*/ 1 h 11"/>
                    <a:gd name="T8" fmla="*/ 0 w 11"/>
                    <a:gd name="T9" fmla="*/ 2 h 11"/>
                    <a:gd name="T10" fmla="*/ 0 w 11"/>
                    <a:gd name="T11" fmla="*/ 4 h 11"/>
                    <a:gd name="T12" fmla="*/ 1 w 11"/>
                    <a:gd name="T13" fmla="*/ 5 h 11"/>
                    <a:gd name="T14" fmla="*/ 3 w 11"/>
                    <a:gd name="T15" fmla="*/ 6 h 11"/>
                    <a:gd name="T16" fmla="*/ 4 w 11"/>
                    <a:gd name="T17" fmla="*/ 6 h 11"/>
                    <a:gd name="T18" fmla="*/ 6 w 11"/>
                    <a:gd name="T19" fmla="*/ 5 h 11"/>
                    <a:gd name="T20" fmla="*/ 6 w 11"/>
                    <a:gd name="T21" fmla="*/ 4 h 11"/>
                    <a:gd name="T22" fmla="*/ 6 w 11"/>
                    <a:gd name="T23" fmla="*/ 2 h 11"/>
                    <a:gd name="T24" fmla="*/ 6 w 11"/>
                    <a:gd name="T25" fmla="*/ 1 h 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" h="11">
                      <a:moveTo>
                        <a:pt x="11" y="2"/>
                      </a:move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5" y="11"/>
                      </a:lnTo>
                      <a:lnTo>
                        <a:pt x="7" y="11"/>
                      </a:lnTo>
                      <a:lnTo>
                        <a:pt x="11" y="10"/>
                      </a:lnTo>
                      <a:lnTo>
                        <a:pt x="11" y="8"/>
                      </a:lnTo>
                      <a:lnTo>
                        <a:pt x="11" y="4"/>
                      </a:lnTo>
                      <a:lnTo>
                        <a:pt x="1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37" name="Freeform 134"/>
                <p:cNvSpPr>
                  <a:spLocks noChangeAspect="1"/>
                </p:cNvSpPr>
                <p:nvPr/>
              </p:nvSpPr>
              <p:spPr bwMode="auto">
                <a:xfrm rot="5400000">
                  <a:off x="3520" y="2496"/>
                  <a:ext cx="5" cy="5"/>
                </a:xfrm>
                <a:custGeom>
                  <a:avLst/>
                  <a:gdLst>
                    <a:gd name="T0" fmla="*/ 4 w 12"/>
                    <a:gd name="T1" fmla="*/ 1 h 12"/>
                    <a:gd name="T2" fmla="*/ 3 w 12"/>
                    <a:gd name="T3" fmla="*/ 0 h 12"/>
                    <a:gd name="T4" fmla="*/ 2 w 12"/>
                    <a:gd name="T5" fmla="*/ 0 h 12"/>
                    <a:gd name="T6" fmla="*/ 1 w 12"/>
                    <a:gd name="T7" fmla="*/ 1 h 12"/>
                    <a:gd name="T8" fmla="*/ 0 w 12"/>
                    <a:gd name="T9" fmla="*/ 2 h 12"/>
                    <a:gd name="T10" fmla="*/ 0 w 12"/>
                    <a:gd name="T11" fmla="*/ 3 h 12"/>
                    <a:gd name="T12" fmla="*/ 1 w 12"/>
                    <a:gd name="T13" fmla="*/ 4 h 12"/>
                    <a:gd name="T14" fmla="*/ 2 w 12"/>
                    <a:gd name="T15" fmla="*/ 5 h 12"/>
                    <a:gd name="T16" fmla="*/ 3 w 12"/>
                    <a:gd name="T17" fmla="*/ 5 h 12"/>
                    <a:gd name="T18" fmla="*/ 4 w 12"/>
                    <a:gd name="T19" fmla="*/ 4 h 12"/>
                    <a:gd name="T20" fmla="*/ 5 w 12"/>
                    <a:gd name="T21" fmla="*/ 3 h 12"/>
                    <a:gd name="T22" fmla="*/ 5 w 12"/>
                    <a:gd name="T23" fmla="*/ 2 h 12"/>
                    <a:gd name="T24" fmla="*/ 4 w 12"/>
                    <a:gd name="T25" fmla="*/ 1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10" y="2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2" y="10"/>
                      </a:lnTo>
                      <a:lnTo>
                        <a:pt x="4" y="12"/>
                      </a:lnTo>
                      <a:lnTo>
                        <a:pt x="8" y="12"/>
                      </a:lnTo>
                      <a:lnTo>
                        <a:pt x="10" y="10"/>
                      </a:lnTo>
                      <a:lnTo>
                        <a:pt x="12" y="8"/>
                      </a:lnTo>
                      <a:lnTo>
                        <a:pt x="12" y="4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38" name="Freeform 135"/>
                <p:cNvSpPr>
                  <a:spLocks noChangeAspect="1"/>
                </p:cNvSpPr>
                <p:nvPr/>
              </p:nvSpPr>
              <p:spPr bwMode="auto">
                <a:xfrm rot="5400000">
                  <a:off x="3349" y="2336"/>
                  <a:ext cx="149" cy="150"/>
                </a:xfrm>
                <a:custGeom>
                  <a:avLst/>
                  <a:gdLst>
                    <a:gd name="T0" fmla="*/ 147 w 297"/>
                    <a:gd name="T1" fmla="*/ 56 h 299"/>
                    <a:gd name="T2" fmla="*/ 144 w 297"/>
                    <a:gd name="T3" fmla="*/ 48 h 299"/>
                    <a:gd name="T4" fmla="*/ 141 w 297"/>
                    <a:gd name="T5" fmla="*/ 41 h 299"/>
                    <a:gd name="T6" fmla="*/ 137 w 297"/>
                    <a:gd name="T7" fmla="*/ 35 h 299"/>
                    <a:gd name="T8" fmla="*/ 133 w 297"/>
                    <a:gd name="T9" fmla="*/ 29 h 299"/>
                    <a:gd name="T10" fmla="*/ 129 w 297"/>
                    <a:gd name="T11" fmla="*/ 23 h 299"/>
                    <a:gd name="T12" fmla="*/ 123 w 297"/>
                    <a:gd name="T13" fmla="*/ 18 h 299"/>
                    <a:gd name="T14" fmla="*/ 117 w 297"/>
                    <a:gd name="T15" fmla="*/ 14 h 299"/>
                    <a:gd name="T16" fmla="*/ 110 w 297"/>
                    <a:gd name="T17" fmla="*/ 10 h 299"/>
                    <a:gd name="T18" fmla="*/ 104 w 297"/>
                    <a:gd name="T19" fmla="*/ 6 h 299"/>
                    <a:gd name="T20" fmla="*/ 96 w 297"/>
                    <a:gd name="T21" fmla="*/ 4 h 299"/>
                    <a:gd name="T22" fmla="*/ 89 w 297"/>
                    <a:gd name="T23" fmla="*/ 2 h 299"/>
                    <a:gd name="T24" fmla="*/ 82 w 297"/>
                    <a:gd name="T25" fmla="*/ 1 h 299"/>
                    <a:gd name="T26" fmla="*/ 74 w 297"/>
                    <a:gd name="T27" fmla="*/ 0 h 299"/>
                    <a:gd name="T28" fmla="*/ 66 w 297"/>
                    <a:gd name="T29" fmla="*/ 1 h 299"/>
                    <a:gd name="T30" fmla="*/ 59 w 297"/>
                    <a:gd name="T31" fmla="*/ 2 h 299"/>
                    <a:gd name="T32" fmla="*/ 52 w 297"/>
                    <a:gd name="T33" fmla="*/ 4 h 299"/>
                    <a:gd name="T34" fmla="*/ 44 w 297"/>
                    <a:gd name="T35" fmla="*/ 7 h 299"/>
                    <a:gd name="T36" fmla="*/ 37 w 297"/>
                    <a:gd name="T37" fmla="*/ 10 h 299"/>
                    <a:gd name="T38" fmla="*/ 32 w 297"/>
                    <a:gd name="T39" fmla="*/ 14 h 299"/>
                    <a:gd name="T40" fmla="*/ 25 w 297"/>
                    <a:gd name="T41" fmla="*/ 18 h 299"/>
                    <a:gd name="T42" fmla="*/ 20 w 297"/>
                    <a:gd name="T43" fmla="*/ 24 h 299"/>
                    <a:gd name="T44" fmla="*/ 15 w 297"/>
                    <a:gd name="T45" fmla="*/ 30 h 299"/>
                    <a:gd name="T46" fmla="*/ 11 w 297"/>
                    <a:gd name="T47" fmla="*/ 36 h 299"/>
                    <a:gd name="T48" fmla="*/ 7 w 297"/>
                    <a:gd name="T49" fmla="*/ 42 h 299"/>
                    <a:gd name="T50" fmla="*/ 4 w 297"/>
                    <a:gd name="T51" fmla="*/ 50 h 299"/>
                    <a:gd name="T52" fmla="*/ 2 w 297"/>
                    <a:gd name="T53" fmla="*/ 57 h 299"/>
                    <a:gd name="T54" fmla="*/ 0 w 297"/>
                    <a:gd name="T55" fmla="*/ 64 h 299"/>
                    <a:gd name="T56" fmla="*/ 0 w 297"/>
                    <a:gd name="T57" fmla="*/ 72 h 299"/>
                    <a:gd name="T58" fmla="*/ 0 w 297"/>
                    <a:gd name="T59" fmla="*/ 80 h 299"/>
                    <a:gd name="T60" fmla="*/ 1 w 297"/>
                    <a:gd name="T61" fmla="*/ 87 h 299"/>
                    <a:gd name="T62" fmla="*/ 2 w 297"/>
                    <a:gd name="T63" fmla="*/ 94 h 299"/>
                    <a:gd name="T64" fmla="*/ 5 w 297"/>
                    <a:gd name="T65" fmla="*/ 102 h 299"/>
                    <a:gd name="T66" fmla="*/ 8 w 297"/>
                    <a:gd name="T67" fmla="*/ 109 h 299"/>
                    <a:gd name="T68" fmla="*/ 12 w 297"/>
                    <a:gd name="T69" fmla="*/ 115 h 299"/>
                    <a:gd name="T70" fmla="*/ 15 w 297"/>
                    <a:gd name="T71" fmla="*/ 121 h 299"/>
                    <a:gd name="T72" fmla="*/ 21 w 297"/>
                    <a:gd name="T73" fmla="*/ 127 h 299"/>
                    <a:gd name="T74" fmla="*/ 26 w 297"/>
                    <a:gd name="T75" fmla="*/ 133 h 299"/>
                    <a:gd name="T76" fmla="*/ 33 w 297"/>
                    <a:gd name="T77" fmla="*/ 136 h 299"/>
                    <a:gd name="T78" fmla="*/ 38 w 297"/>
                    <a:gd name="T79" fmla="*/ 140 h 299"/>
                    <a:gd name="T80" fmla="*/ 45 w 297"/>
                    <a:gd name="T81" fmla="*/ 144 h 299"/>
                    <a:gd name="T82" fmla="*/ 53 w 297"/>
                    <a:gd name="T83" fmla="*/ 146 h 299"/>
                    <a:gd name="T84" fmla="*/ 61 w 297"/>
                    <a:gd name="T85" fmla="*/ 149 h 299"/>
                    <a:gd name="T86" fmla="*/ 67 w 297"/>
                    <a:gd name="T87" fmla="*/ 150 h 299"/>
                    <a:gd name="T88" fmla="*/ 75 w 297"/>
                    <a:gd name="T89" fmla="*/ 150 h 299"/>
                    <a:gd name="T90" fmla="*/ 83 w 297"/>
                    <a:gd name="T91" fmla="*/ 149 h 299"/>
                    <a:gd name="T92" fmla="*/ 90 w 297"/>
                    <a:gd name="T93" fmla="*/ 148 h 299"/>
                    <a:gd name="T94" fmla="*/ 98 w 297"/>
                    <a:gd name="T95" fmla="*/ 146 h 299"/>
                    <a:gd name="T96" fmla="*/ 105 w 297"/>
                    <a:gd name="T97" fmla="*/ 143 h 299"/>
                    <a:gd name="T98" fmla="*/ 111 w 297"/>
                    <a:gd name="T99" fmla="*/ 140 h 299"/>
                    <a:gd name="T100" fmla="*/ 118 w 297"/>
                    <a:gd name="T101" fmla="*/ 136 h 299"/>
                    <a:gd name="T102" fmla="*/ 124 w 297"/>
                    <a:gd name="T103" fmla="*/ 132 h 299"/>
                    <a:gd name="T104" fmla="*/ 129 w 297"/>
                    <a:gd name="T105" fmla="*/ 126 h 299"/>
                    <a:gd name="T106" fmla="*/ 133 w 297"/>
                    <a:gd name="T107" fmla="*/ 120 h 299"/>
                    <a:gd name="T108" fmla="*/ 138 w 297"/>
                    <a:gd name="T109" fmla="*/ 114 h 299"/>
                    <a:gd name="T110" fmla="*/ 142 w 297"/>
                    <a:gd name="T111" fmla="*/ 108 h 299"/>
                    <a:gd name="T112" fmla="*/ 145 w 297"/>
                    <a:gd name="T113" fmla="*/ 100 h 299"/>
                    <a:gd name="T114" fmla="*/ 147 w 297"/>
                    <a:gd name="T115" fmla="*/ 93 h 299"/>
                    <a:gd name="T116" fmla="*/ 149 w 297"/>
                    <a:gd name="T117" fmla="*/ 86 h 299"/>
                    <a:gd name="T118" fmla="*/ 149 w 297"/>
                    <a:gd name="T119" fmla="*/ 78 h 299"/>
                    <a:gd name="T120" fmla="*/ 149 w 297"/>
                    <a:gd name="T121" fmla="*/ 70 h 299"/>
                    <a:gd name="T122" fmla="*/ 148 w 297"/>
                    <a:gd name="T123" fmla="*/ 63 h 299"/>
                    <a:gd name="T124" fmla="*/ 147 w 297"/>
                    <a:gd name="T125" fmla="*/ 56 h 29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97" h="299">
                      <a:moveTo>
                        <a:pt x="293" y="111"/>
                      </a:moveTo>
                      <a:lnTo>
                        <a:pt x="288" y="96"/>
                      </a:lnTo>
                      <a:lnTo>
                        <a:pt x="282" y="82"/>
                      </a:lnTo>
                      <a:lnTo>
                        <a:pt x="274" y="69"/>
                      </a:lnTo>
                      <a:lnTo>
                        <a:pt x="266" y="57"/>
                      </a:lnTo>
                      <a:lnTo>
                        <a:pt x="257" y="46"/>
                      </a:lnTo>
                      <a:lnTo>
                        <a:pt x="245" y="36"/>
                      </a:lnTo>
                      <a:lnTo>
                        <a:pt x="234" y="27"/>
                      </a:lnTo>
                      <a:lnTo>
                        <a:pt x="220" y="19"/>
                      </a:lnTo>
                      <a:lnTo>
                        <a:pt x="207" y="11"/>
                      </a:lnTo>
                      <a:lnTo>
                        <a:pt x="192" y="7"/>
                      </a:lnTo>
                      <a:lnTo>
                        <a:pt x="178" y="4"/>
                      </a:lnTo>
                      <a:lnTo>
                        <a:pt x="163" y="2"/>
                      </a:lnTo>
                      <a:lnTo>
                        <a:pt x="147" y="0"/>
                      </a:lnTo>
                      <a:lnTo>
                        <a:pt x="132" y="2"/>
                      </a:lnTo>
                      <a:lnTo>
                        <a:pt x="117" y="4"/>
                      </a:lnTo>
                      <a:lnTo>
                        <a:pt x="103" y="7"/>
                      </a:lnTo>
                      <a:lnTo>
                        <a:pt x="88" y="13"/>
                      </a:lnTo>
                      <a:lnTo>
                        <a:pt x="74" y="19"/>
                      </a:lnTo>
                      <a:lnTo>
                        <a:pt x="63" y="27"/>
                      </a:lnTo>
                      <a:lnTo>
                        <a:pt x="49" y="36"/>
                      </a:lnTo>
                      <a:lnTo>
                        <a:pt x="40" y="48"/>
                      </a:lnTo>
                      <a:lnTo>
                        <a:pt x="30" y="59"/>
                      </a:lnTo>
                      <a:lnTo>
                        <a:pt x="21" y="71"/>
                      </a:lnTo>
                      <a:lnTo>
                        <a:pt x="13" y="84"/>
                      </a:lnTo>
                      <a:lnTo>
                        <a:pt x="7" y="100"/>
                      </a:lnTo>
                      <a:lnTo>
                        <a:pt x="3" y="113"/>
                      </a:lnTo>
                      <a:lnTo>
                        <a:pt x="0" y="128"/>
                      </a:lnTo>
                      <a:lnTo>
                        <a:pt x="0" y="144"/>
                      </a:lnTo>
                      <a:lnTo>
                        <a:pt x="0" y="159"/>
                      </a:lnTo>
                      <a:lnTo>
                        <a:pt x="1" y="173"/>
                      </a:lnTo>
                      <a:lnTo>
                        <a:pt x="3" y="188"/>
                      </a:lnTo>
                      <a:lnTo>
                        <a:pt x="9" y="203"/>
                      </a:lnTo>
                      <a:lnTo>
                        <a:pt x="15" y="217"/>
                      </a:lnTo>
                      <a:lnTo>
                        <a:pt x="23" y="230"/>
                      </a:lnTo>
                      <a:lnTo>
                        <a:pt x="30" y="242"/>
                      </a:lnTo>
                      <a:lnTo>
                        <a:pt x="42" y="253"/>
                      </a:lnTo>
                      <a:lnTo>
                        <a:pt x="51" y="265"/>
                      </a:lnTo>
                      <a:lnTo>
                        <a:pt x="65" y="272"/>
                      </a:lnTo>
                      <a:lnTo>
                        <a:pt x="76" y="280"/>
                      </a:lnTo>
                      <a:lnTo>
                        <a:pt x="90" y="288"/>
                      </a:lnTo>
                      <a:lnTo>
                        <a:pt x="105" y="292"/>
                      </a:lnTo>
                      <a:lnTo>
                        <a:pt x="121" y="297"/>
                      </a:lnTo>
                      <a:lnTo>
                        <a:pt x="134" y="299"/>
                      </a:lnTo>
                      <a:lnTo>
                        <a:pt x="149" y="299"/>
                      </a:lnTo>
                      <a:lnTo>
                        <a:pt x="165" y="297"/>
                      </a:lnTo>
                      <a:lnTo>
                        <a:pt x="180" y="295"/>
                      </a:lnTo>
                      <a:lnTo>
                        <a:pt x="195" y="292"/>
                      </a:lnTo>
                      <a:lnTo>
                        <a:pt x="209" y="286"/>
                      </a:lnTo>
                      <a:lnTo>
                        <a:pt x="222" y="280"/>
                      </a:lnTo>
                      <a:lnTo>
                        <a:pt x="236" y="272"/>
                      </a:lnTo>
                      <a:lnTo>
                        <a:pt x="247" y="263"/>
                      </a:lnTo>
                      <a:lnTo>
                        <a:pt x="257" y="251"/>
                      </a:lnTo>
                      <a:lnTo>
                        <a:pt x="266" y="240"/>
                      </a:lnTo>
                      <a:lnTo>
                        <a:pt x="276" y="228"/>
                      </a:lnTo>
                      <a:lnTo>
                        <a:pt x="284" y="215"/>
                      </a:lnTo>
                      <a:lnTo>
                        <a:pt x="290" y="199"/>
                      </a:lnTo>
                      <a:lnTo>
                        <a:pt x="293" y="186"/>
                      </a:lnTo>
                      <a:lnTo>
                        <a:pt x="297" y="171"/>
                      </a:lnTo>
                      <a:lnTo>
                        <a:pt x="297" y="155"/>
                      </a:lnTo>
                      <a:lnTo>
                        <a:pt x="297" y="140"/>
                      </a:lnTo>
                      <a:lnTo>
                        <a:pt x="295" y="126"/>
                      </a:lnTo>
                      <a:lnTo>
                        <a:pt x="293" y="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39" name="Freeform 136"/>
                <p:cNvSpPr>
                  <a:spLocks noChangeAspect="1"/>
                </p:cNvSpPr>
                <p:nvPr/>
              </p:nvSpPr>
              <p:spPr bwMode="auto">
                <a:xfrm rot="5400000">
                  <a:off x="3395" y="2459"/>
                  <a:ext cx="10" cy="10"/>
                </a:xfrm>
                <a:custGeom>
                  <a:avLst/>
                  <a:gdLst>
                    <a:gd name="T0" fmla="*/ 10 w 20"/>
                    <a:gd name="T1" fmla="*/ 4 h 19"/>
                    <a:gd name="T2" fmla="*/ 9 w 20"/>
                    <a:gd name="T3" fmla="*/ 2 h 19"/>
                    <a:gd name="T4" fmla="*/ 7 w 20"/>
                    <a:gd name="T5" fmla="*/ 1 h 19"/>
                    <a:gd name="T6" fmla="*/ 5 w 20"/>
                    <a:gd name="T7" fmla="*/ 0 h 19"/>
                    <a:gd name="T8" fmla="*/ 3 w 20"/>
                    <a:gd name="T9" fmla="*/ 0 h 19"/>
                    <a:gd name="T10" fmla="*/ 1 w 20"/>
                    <a:gd name="T11" fmla="*/ 1 h 19"/>
                    <a:gd name="T12" fmla="*/ 0 w 20"/>
                    <a:gd name="T13" fmla="*/ 3 h 19"/>
                    <a:gd name="T14" fmla="*/ 0 w 20"/>
                    <a:gd name="T15" fmla="*/ 4 h 19"/>
                    <a:gd name="T16" fmla="*/ 0 w 20"/>
                    <a:gd name="T17" fmla="*/ 6 h 19"/>
                    <a:gd name="T18" fmla="*/ 1 w 20"/>
                    <a:gd name="T19" fmla="*/ 8 h 19"/>
                    <a:gd name="T20" fmla="*/ 2 w 20"/>
                    <a:gd name="T21" fmla="*/ 10 h 19"/>
                    <a:gd name="T22" fmla="*/ 4 w 20"/>
                    <a:gd name="T23" fmla="*/ 10 h 19"/>
                    <a:gd name="T24" fmla="*/ 6 w 20"/>
                    <a:gd name="T25" fmla="*/ 10 h 19"/>
                    <a:gd name="T26" fmla="*/ 8 w 20"/>
                    <a:gd name="T27" fmla="*/ 9 h 19"/>
                    <a:gd name="T28" fmla="*/ 9 w 20"/>
                    <a:gd name="T29" fmla="*/ 8 h 19"/>
                    <a:gd name="T30" fmla="*/ 10 w 20"/>
                    <a:gd name="T31" fmla="*/ 6 h 19"/>
                    <a:gd name="T32" fmla="*/ 10 w 20"/>
                    <a:gd name="T33" fmla="*/ 4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0" h="19">
                      <a:moveTo>
                        <a:pt x="20" y="8"/>
                      </a:moveTo>
                      <a:lnTo>
                        <a:pt x="18" y="4"/>
                      </a:lnTo>
                      <a:lnTo>
                        <a:pt x="14" y="2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2" y="15"/>
                      </a:lnTo>
                      <a:lnTo>
                        <a:pt x="4" y="19"/>
                      </a:lnTo>
                      <a:lnTo>
                        <a:pt x="8" y="19"/>
                      </a:lnTo>
                      <a:lnTo>
                        <a:pt x="12" y="19"/>
                      </a:lnTo>
                      <a:lnTo>
                        <a:pt x="16" y="17"/>
                      </a:lnTo>
                      <a:lnTo>
                        <a:pt x="18" y="15"/>
                      </a:lnTo>
                      <a:lnTo>
                        <a:pt x="20" y="11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40" name="Freeform 137"/>
                <p:cNvSpPr>
                  <a:spLocks noChangeAspect="1"/>
                </p:cNvSpPr>
                <p:nvPr/>
              </p:nvSpPr>
              <p:spPr bwMode="auto">
                <a:xfrm rot="5400000">
                  <a:off x="3371" y="2372"/>
                  <a:ext cx="9" cy="10"/>
                </a:xfrm>
                <a:custGeom>
                  <a:avLst/>
                  <a:gdLst>
                    <a:gd name="T0" fmla="*/ 9 w 19"/>
                    <a:gd name="T1" fmla="*/ 4 h 19"/>
                    <a:gd name="T2" fmla="*/ 8 w 19"/>
                    <a:gd name="T3" fmla="*/ 2 h 19"/>
                    <a:gd name="T4" fmla="*/ 6 w 19"/>
                    <a:gd name="T5" fmla="*/ 1 h 19"/>
                    <a:gd name="T6" fmla="*/ 5 w 19"/>
                    <a:gd name="T7" fmla="*/ 0 h 19"/>
                    <a:gd name="T8" fmla="*/ 3 w 19"/>
                    <a:gd name="T9" fmla="*/ 0 h 19"/>
                    <a:gd name="T10" fmla="*/ 1 w 19"/>
                    <a:gd name="T11" fmla="*/ 1 h 19"/>
                    <a:gd name="T12" fmla="*/ 0 w 19"/>
                    <a:gd name="T13" fmla="*/ 3 h 19"/>
                    <a:gd name="T14" fmla="*/ 0 w 19"/>
                    <a:gd name="T15" fmla="*/ 4 h 19"/>
                    <a:gd name="T16" fmla="*/ 0 w 19"/>
                    <a:gd name="T17" fmla="*/ 6 h 19"/>
                    <a:gd name="T18" fmla="*/ 0 w 19"/>
                    <a:gd name="T19" fmla="*/ 8 h 19"/>
                    <a:gd name="T20" fmla="*/ 1 w 19"/>
                    <a:gd name="T21" fmla="*/ 9 h 19"/>
                    <a:gd name="T22" fmla="*/ 3 w 19"/>
                    <a:gd name="T23" fmla="*/ 10 h 19"/>
                    <a:gd name="T24" fmla="*/ 5 w 19"/>
                    <a:gd name="T25" fmla="*/ 10 h 19"/>
                    <a:gd name="T26" fmla="*/ 7 w 19"/>
                    <a:gd name="T27" fmla="*/ 9 h 19"/>
                    <a:gd name="T28" fmla="*/ 8 w 19"/>
                    <a:gd name="T29" fmla="*/ 8 h 19"/>
                    <a:gd name="T30" fmla="*/ 9 w 19"/>
                    <a:gd name="T31" fmla="*/ 6 h 19"/>
                    <a:gd name="T32" fmla="*/ 9 w 19"/>
                    <a:gd name="T33" fmla="*/ 4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19" y="8"/>
                      </a:moveTo>
                      <a:lnTo>
                        <a:pt x="17" y="4"/>
                      </a:lnTo>
                      <a:lnTo>
                        <a:pt x="13" y="2"/>
                      </a:lnTo>
                      <a:lnTo>
                        <a:pt x="11" y="0"/>
                      </a:lnTo>
                      <a:lnTo>
                        <a:pt x="7" y="0"/>
                      </a:lnTo>
                      <a:lnTo>
                        <a:pt x="3" y="2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1" y="15"/>
                      </a:lnTo>
                      <a:lnTo>
                        <a:pt x="3" y="17"/>
                      </a:lnTo>
                      <a:lnTo>
                        <a:pt x="7" y="19"/>
                      </a:lnTo>
                      <a:lnTo>
                        <a:pt x="11" y="19"/>
                      </a:lnTo>
                      <a:lnTo>
                        <a:pt x="15" y="17"/>
                      </a:lnTo>
                      <a:lnTo>
                        <a:pt x="17" y="15"/>
                      </a:lnTo>
                      <a:lnTo>
                        <a:pt x="19" y="11"/>
                      </a:lnTo>
                      <a:lnTo>
                        <a:pt x="1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41" name="Freeform 138"/>
                <p:cNvSpPr>
                  <a:spLocks noChangeAspect="1"/>
                </p:cNvSpPr>
                <p:nvPr/>
              </p:nvSpPr>
              <p:spPr bwMode="auto">
                <a:xfrm rot="5400000">
                  <a:off x="3469" y="2373"/>
                  <a:ext cx="9" cy="9"/>
                </a:xfrm>
                <a:custGeom>
                  <a:avLst/>
                  <a:gdLst>
                    <a:gd name="T0" fmla="*/ 9 w 20"/>
                    <a:gd name="T1" fmla="*/ 4 h 19"/>
                    <a:gd name="T2" fmla="*/ 8 w 20"/>
                    <a:gd name="T3" fmla="*/ 2 h 19"/>
                    <a:gd name="T4" fmla="*/ 7 w 20"/>
                    <a:gd name="T5" fmla="*/ 1 h 19"/>
                    <a:gd name="T6" fmla="*/ 5 w 20"/>
                    <a:gd name="T7" fmla="*/ 0 h 19"/>
                    <a:gd name="T8" fmla="*/ 4 w 20"/>
                    <a:gd name="T9" fmla="*/ 0 h 19"/>
                    <a:gd name="T10" fmla="*/ 2 w 20"/>
                    <a:gd name="T11" fmla="*/ 1 h 19"/>
                    <a:gd name="T12" fmla="*/ 1 w 20"/>
                    <a:gd name="T13" fmla="*/ 3 h 19"/>
                    <a:gd name="T14" fmla="*/ 0 w 20"/>
                    <a:gd name="T15" fmla="*/ 4 h 19"/>
                    <a:gd name="T16" fmla="*/ 0 w 20"/>
                    <a:gd name="T17" fmla="*/ 7 h 19"/>
                    <a:gd name="T18" fmla="*/ 1 w 20"/>
                    <a:gd name="T19" fmla="*/ 8 h 19"/>
                    <a:gd name="T20" fmla="*/ 3 w 20"/>
                    <a:gd name="T21" fmla="*/ 9 h 19"/>
                    <a:gd name="T22" fmla="*/ 5 w 20"/>
                    <a:gd name="T23" fmla="*/ 9 h 19"/>
                    <a:gd name="T24" fmla="*/ 6 w 20"/>
                    <a:gd name="T25" fmla="*/ 9 h 19"/>
                    <a:gd name="T26" fmla="*/ 7 w 20"/>
                    <a:gd name="T27" fmla="*/ 8 h 19"/>
                    <a:gd name="T28" fmla="*/ 9 w 20"/>
                    <a:gd name="T29" fmla="*/ 8 h 19"/>
                    <a:gd name="T30" fmla="*/ 9 w 20"/>
                    <a:gd name="T31" fmla="*/ 6 h 19"/>
                    <a:gd name="T32" fmla="*/ 9 w 20"/>
                    <a:gd name="T33" fmla="*/ 4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0" h="19">
                      <a:moveTo>
                        <a:pt x="20" y="8"/>
                      </a:moveTo>
                      <a:lnTo>
                        <a:pt x="18" y="4"/>
                      </a:lnTo>
                      <a:lnTo>
                        <a:pt x="16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8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6" y="19"/>
                      </a:lnTo>
                      <a:lnTo>
                        <a:pt x="10" y="19"/>
                      </a:lnTo>
                      <a:lnTo>
                        <a:pt x="14" y="19"/>
                      </a:lnTo>
                      <a:lnTo>
                        <a:pt x="16" y="17"/>
                      </a:lnTo>
                      <a:lnTo>
                        <a:pt x="20" y="16"/>
                      </a:lnTo>
                      <a:lnTo>
                        <a:pt x="20" y="12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42" name="Freeform 139"/>
                <p:cNvSpPr>
                  <a:spLocks noChangeAspect="1"/>
                </p:cNvSpPr>
                <p:nvPr/>
              </p:nvSpPr>
              <p:spPr bwMode="auto">
                <a:xfrm rot="5400000">
                  <a:off x="3471" y="2427"/>
                  <a:ext cx="6" cy="6"/>
                </a:xfrm>
                <a:custGeom>
                  <a:avLst/>
                  <a:gdLst>
                    <a:gd name="T0" fmla="*/ 6 w 11"/>
                    <a:gd name="T1" fmla="*/ 3 h 11"/>
                    <a:gd name="T2" fmla="*/ 5 w 11"/>
                    <a:gd name="T3" fmla="*/ 1 h 11"/>
                    <a:gd name="T4" fmla="*/ 4 w 11"/>
                    <a:gd name="T5" fmla="*/ 0 h 11"/>
                    <a:gd name="T6" fmla="*/ 2 w 11"/>
                    <a:gd name="T7" fmla="*/ 0 h 11"/>
                    <a:gd name="T8" fmla="*/ 1 w 11"/>
                    <a:gd name="T9" fmla="*/ 1 h 11"/>
                    <a:gd name="T10" fmla="*/ 0 w 11"/>
                    <a:gd name="T11" fmla="*/ 3 h 11"/>
                    <a:gd name="T12" fmla="*/ 0 w 11"/>
                    <a:gd name="T13" fmla="*/ 4 h 11"/>
                    <a:gd name="T14" fmla="*/ 1 w 11"/>
                    <a:gd name="T15" fmla="*/ 5 h 11"/>
                    <a:gd name="T16" fmla="*/ 2 w 11"/>
                    <a:gd name="T17" fmla="*/ 6 h 11"/>
                    <a:gd name="T18" fmla="*/ 4 w 11"/>
                    <a:gd name="T19" fmla="*/ 6 h 11"/>
                    <a:gd name="T20" fmla="*/ 5 w 11"/>
                    <a:gd name="T21" fmla="*/ 5 h 11"/>
                    <a:gd name="T22" fmla="*/ 6 w 11"/>
                    <a:gd name="T23" fmla="*/ 4 h 11"/>
                    <a:gd name="T24" fmla="*/ 6 w 11"/>
                    <a:gd name="T25" fmla="*/ 3 h 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" h="11">
                      <a:moveTo>
                        <a:pt x="11" y="6"/>
                      </a:moveTo>
                      <a:lnTo>
                        <a:pt x="10" y="2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2" y="10"/>
                      </a:lnTo>
                      <a:lnTo>
                        <a:pt x="4" y="11"/>
                      </a:lnTo>
                      <a:lnTo>
                        <a:pt x="8" y="11"/>
                      </a:lnTo>
                      <a:lnTo>
                        <a:pt x="10" y="10"/>
                      </a:lnTo>
                      <a:lnTo>
                        <a:pt x="11" y="8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43" name="Freeform 140"/>
                <p:cNvSpPr>
                  <a:spLocks noChangeAspect="1"/>
                </p:cNvSpPr>
                <p:nvPr/>
              </p:nvSpPr>
              <p:spPr bwMode="auto">
                <a:xfrm rot="5400000">
                  <a:off x="3453" y="2365"/>
                  <a:ext cx="6" cy="4"/>
                </a:xfrm>
                <a:custGeom>
                  <a:avLst/>
                  <a:gdLst>
                    <a:gd name="T0" fmla="*/ 6 w 12"/>
                    <a:gd name="T1" fmla="*/ 2 h 10"/>
                    <a:gd name="T2" fmla="*/ 5 w 12"/>
                    <a:gd name="T3" fmla="*/ 0 h 10"/>
                    <a:gd name="T4" fmla="*/ 4 w 12"/>
                    <a:gd name="T5" fmla="*/ 0 h 10"/>
                    <a:gd name="T6" fmla="*/ 2 w 12"/>
                    <a:gd name="T7" fmla="*/ 0 h 10"/>
                    <a:gd name="T8" fmla="*/ 1 w 12"/>
                    <a:gd name="T9" fmla="*/ 0 h 10"/>
                    <a:gd name="T10" fmla="*/ 0 w 12"/>
                    <a:gd name="T11" fmla="*/ 2 h 10"/>
                    <a:gd name="T12" fmla="*/ 0 w 12"/>
                    <a:gd name="T13" fmla="*/ 2 h 10"/>
                    <a:gd name="T14" fmla="*/ 1 w 12"/>
                    <a:gd name="T15" fmla="*/ 4 h 10"/>
                    <a:gd name="T16" fmla="*/ 2 w 12"/>
                    <a:gd name="T17" fmla="*/ 4 h 10"/>
                    <a:gd name="T18" fmla="*/ 4 w 12"/>
                    <a:gd name="T19" fmla="*/ 4 h 10"/>
                    <a:gd name="T20" fmla="*/ 5 w 12"/>
                    <a:gd name="T21" fmla="*/ 4 h 10"/>
                    <a:gd name="T22" fmla="*/ 6 w 12"/>
                    <a:gd name="T23" fmla="*/ 2 h 10"/>
                    <a:gd name="T24" fmla="*/ 6 w 12"/>
                    <a:gd name="T25" fmla="*/ 2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0">
                      <a:moveTo>
                        <a:pt x="12" y="4"/>
                      </a:move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4" y="10"/>
                      </a:lnTo>
                      <a:lnTo>
                        <a:pt x="8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2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44" name="Freeform 141"/>
                <p:cNvSpPr>
                  <a:spLocks noChangeAspect="1"/>
                </p:cNvSpPr>
                <p:nvPr/>
              </p:nvSpPr>
              <p:spPr bwMode="auto">
                <a:xfrm rot="5400000">
                  <a:off x="3332" y="2171"/>
                  <a:ext cx="150" cy="149"/>
                </a:xfrm>
                <a:custGeom>
                  <a:avLst/>
                  <a:gdLst>
                    <a:gd name="T0" fmla="*/ 149 w 300"/>
                    <a:gd name="T1" fmla="*/ 88 h 298"/>
                    <a:gd name="T2" fmla="*/ 150 w 300"/>
                    <a:gd name="T3" fmla="*/ 80 h 298"/>
                    <a:gd name="T4" fmla="*/ 150 w 300"/>
                    <a:gd name="T5" fmla="*/ 72 h 298"/>
                    <a:gd name="T6" fmla="*/ 149 w 300"/>
                    <a:gd name="T7" fmla="*/ 65 h 298"/>
                    <a:gd name="T8" fmla="*/ 148 w 300"/>
                    <a:gd name="T9" fmla="*/ 58 h 298"/>
                    <a:gd name="T10" fmla="*/ 146 w 300"/>
                    <a:gd name="T11" fmla="*/ 50 h 298"/>
                    <a:gd name="T12" fmla="*/ 143 w 300"/>
                    <a:gd name="T13" fmla="*/ 44 h 298"/>
                    <a:gd name="T14" fmla="*/ 140 w 300"/>
                    <a:gd name="T15" fmla="*/ 37 h 298"/>
                    <a:gd name="T16" fmla="*/ 136 w 300"/>
                    <a:gd name="T17" fmla="*/ 30 h 298"/>
                    <a:gd name="T18" fmla="*/ 131 w 300"/>
                    <a:gd name="T19" fmla="*/ 24 h 298"/>
                    <a:gd name="T20" fmla="*/ 125 w 300"/>
                    <a:gd name="T21" fmla="*/ 20 h 298"/>
                    <a:gd name="T22" fmla="*/ 119 w 300"/>
                    <a:gd name="T23" fmla="*/ 15 h 298"/>
                    <a:gd name="T24" fmla="*/ 113 w 300"/>
                    <a:gd name="T25" fmla="*/ 10 h 298"/>
                    <a:gd name="T26" fmla="*/ 106 w 300"/>
                    <a:gd name="T27" fmla="*/ 7 h 298"/>
                    <a:gd name="T28" fmla="*/ 99 w 300"/>
                    <a:gd name="T29" fmla="*/ 4 h 298"/>
                    <a:gd name="T30" fmla="*/ 93 w 300"/>
                    <a:gd name="T31" fmla="*/ 2 h 298"/>
                    <a:gd name="T32" fmla="*/ 85 w 300"/>
                    <a:gd name="T33" fmla="*/ 0 h 298"/>
                    <a:gd name="T34" fmla="*/ 77 w 300"/>
                    <a:gd name="T35" fmla="*/ 0 h 298"/>
                    <a:gd name="T36" fmla="*/ 69 w 300"/>
                    <a:gd name="T37" fmla="*/ 0 h 298"/>
                    <a:gd name="T38" fmla="*/ 62 w 300"/>
                    <a:gd name="T39" fmla="*/ 1 h 298"/>
                    <a:gd name="T40" fmla="*/ 55 w 300"/>
                    <a:gd name="T41" fmla="*/ 3 h 298"/>
                    <a:gd name="T42" fmla="*/ 47 w 300"/>
                    <a:gd name="T43" fmla="*/ 5 h 298"/>
                    <a:gd name="T44" fmla="*/ 41 w 300"/>
                    <a:gd name="T45" fmla="*/ 9 h 298"/>
                    <a:gd name="T46" fmla="*/ 34 w 300"/>
                    <a:gd name="T47" fmla="*/ 13 h 298"/>
                    <a:gd name="T48" fmla="*/ 28 w 300"/>
                    <a:gd name="T49" fmla="*/ 17 h 298"/>
                    <a:gd name="T50" fmla="*/ 22 w 300"/>
                    <a:gd name="T51" fmla="*/ 23 h 298"/>
                    <a:gd name="T52" fmla="*/ 18 w 300"/>
                    <a:gd name="T53" fmla="*/ 27 h 298"/>
                    <a:gd name="T54" fmla="*/ 13 w 300"/>
                    <a:gd name="T55" fmla="*/ 34 h 298"/>
                    <a:gd name="T56" fmla="*/ 9 w 300"/>
                    <a:gd name="T57" fmla="*/ 41 h 298"/>
                    <a:gd name="T58" fmla="*/ 6 w 300"/>
                    <a:gd name="T59" fmla="*/ 47 h 298"/>
                    <a:gd name="T60" fmla="*/ 3 w 300"/>
                    <a:gd name="T61" fmla="*/ 54 h 298"/>
                    <a:gd name="T62" fmla="*/ 1 w 300"/>
                    <a:gd name="T63" fmla="*/ 62 h 298"/>
                    <a:gd name="T64" fmla="*/ 1 w 300"/>
                    <a:gd name="T65" fmla="*/ 70 h 298"/>
                    <a:gd name="T66" fmla="*/ 0 w 300"/>
                    <a:gd name="T67" fmla="*/ 77 h 298"/>
                    <a:gd name="T68" fmla="*/ 1 w 300"/>
                    <a:gd name="T69" fmla="*/ 84 h 298"/>
                    <a:gd name="T70" fmla="*/ 2 w 300"/>
                    <a:gd name="T71" fmla="*/ 92 h 298"/>
                    <a:gd name="T72" fmla="*/ 5 w 300"/>
                    <a:gd name="T73" fmla="*/ 99 h 298"/>
                    <a:gd name="T74" fmla="*/ 8 w 300"/>
                    <a:gd name="T75" fmla="*/ 106 h 298"/>
                    <a:gd name="T76" fmla="*/ 11 w 300"/>
                    <a:gd name="T77" fmla="*/ 113 h 298"/>
                    <a:gd name="T78" fmla="*/ 16 w 300"/>
                    <a:gd name="T79" fmla="*/ 120 h 298"/>
                    <a:gd name="T80" fmla="*/ 21 w 300"/>
                    <a:gd name="T81" fmla="*/ 125 h 298"/>
                    <a:gd name="T82" fmla="*/ 25 w 300"/>
                    <a:gd name="T83" fmla="*/ 130 h 298"/>
                    <a:gd name="T84" fmla="*/ 31 w 300"/>
                    <a:gd name="T85" fmla="*/ 135 h 298"/>
                    <a:gd name="T86" fmla="*/ 38 w 300"/>
                    <a:gd name="T87" fmla="*/ 140 h 298"/>
                    <a:gd name="T88" fmla="*/ 45 w 300"/>
                    <a:gd name="T89" fmla="*/ 143 h 298"/>
                    <a:gd name="T90" fmla="*/ 51 w 300"/>
                    <a:gd name="T91" fmla="*/ 145 h 298"/>
                    <a:gd name="T92" fmla="*/ 59 w 300"/>
                    <a:gd name="T93" fmla="*/ 147 h 298"/>
                    <a:gd name="T94" fmla="*/ 67 w 300"/>
                    <a:gd name="T95" fmla="*/ 149 h 298"/>
                    <a:gd name="T96" fmla="*/ 73 w 300"/>
                    <a:gd name="T97" fmla="*/ 149 h 298"/>
                    <a:gd name="T98" fmla="*/ 81 w 300"/>
                    <a:gd name="T99" fmla="*/ 149 h 298"/>
                    <a:gd name="T100" fmla="*/ 89 w 300"/>
                    <a:gd name="T101" fmla="*/ 148 h 298"/>
                    <a:gd name="T102" fmla="*/ 96 w 300"/>
                    <a:gd name="T103" fmla="*/ 146 h 298"/>
                    <a:gd name="T104" fmla="*/ 103 w 300"/>
                    <a:gd name="T105" fmla="*/ 144 h 298"/>
                    <a:gd name="T106" fmla="*/ 110 w 300"/>
                    <a:gd name="T107" fmla="*/ 141 h 298"/>
                    <a:gd name="T108" fmla="*/ 117 w 300"/>
                    <a:gd name="T109" fmla="*/ 137 h 298"/>
                    <a:gd name="T110" fmla="*/ 123 w 300"/>
                    <a:gd name="T111" fmla="*/ 133 h 298"/>
                    <a:gd name="T112" fmla="*/ 128 w 300"/>
                    <a:gd name="T113" fmla="*/ 127 h 298"/>
                    <a:gd name="T114" fmla="*/ 134 w 300"/>
                    <a:gd name="T115" fmla="*/ 121 h 298"/>
                    <a:gd name="T116" fmla="*/ 138 w 300"/>
                    <a:gd name="T117" fmla="*/ 116 h 298"/>
                    <a:gd name="T118" fmla="*/ 141 w 300"/>
                    <a:gd name="T119" fmla="*/ 109 h 298"/>
                    <a:gd name="T120" fmla="*/ 144 w 300"/>
                    <a:gd name="T121" fmla="*/ 102 h 298"/>
                    <a:gd name="T122" fmla="*/ 147 w 300"/>
                    <a:gd name="T123" fmla="*/ 95 h 298"/>
                    <a:gd name="T124" fmla="*/ 149 w 300"/>
                    <a:gd name="T125" fmla="*/ 88 h 29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300" h="298">
                      <a:moveTo>
                        <a:pt x="298" y="175"/>
                      </a:moveTo>
                      <a:lnTo>
                        <a:pt x="300" y="160"/>
                      </a:lnTo>
                      <a:lnTo>
                        <a:pt x="300" y="144"/>
                      </a:lnTo>
                      <a:lnTo>
                        <a:pt x="298" y="129"/>
                      </a:lnTo>
                      <a:lnTo>
                        <a:pt x="296" y="116"/>
                      </a:lnTo>
                      <a:lnTo>
                        <a:pt x="292" y="100"/>
                      </a:lnTo>
                      <a:lnTo>
                        <a:pt x="286" y="87"/>
                      </a:lnTo>
                      <a:lnTo>
                        <a:pt x="279" y="73"/>
                      </a:lnTo>
                      <a:lnTo>
                        <a:pt x="271" y="60"/>
                      </a:lnTo>
                      <a:lnTo>
                        <a:pt x="261" y="48"/>
                      </a:lnTo>
                      <a:lnTo>
                        <a:pt x="250" y="39"/>
                      </a:lnTo>
                      <a:lnTo>
                        <a:pt x="238" y="29"/>
                      </a:lnTo>
                      <a:lnTo>
                        <a:pt x="225" y="20"/>
                      </a:lnTo>
                      <a:lnTo>
                        <a:pt x="211" y="14"/>
                      </a:lnTo>
                      <a:lnTo>
                        <a:pt x="198" y="8"/>
                      </a:lnTo>
                      <a:lnTo>
                        <a:pt x="185" y="4"/>
                      </a:lnTo>
                      <a:lnTo>
                        <a:pt x="169" y="0"/>
                      </a:lnTo>
                      <a:lnTo>
                        <a:pt x="154" y="0"/>
                      </a:lnTo>
                      <a:lnTo>
                        <a:pt x="138" y="0"/>
                      </a:lnTo>
                      <a:lnTo>
                        <a:pt x="123" y="2"/>
                      </a:lnTo>
                      <a:lnTo>
                        <a:pt x="110" y="6"/>
                      </a:lnTo>
                      <a:lnTo>
                        <a:pt x="94" y="10"/>
                      </a:lnTo>
                      <a:lnTo>
                        <a:pt x="81" y="18"/>
                      </a:lnTo>
                      <a:lnTo>
                        <a:pt x="67" y="25"/>
                      </a:lnTo>
                      <a:lnTo>
                        <a:pt x="56" y="33"/>
                      </a:lnTo>
                      <a:lnTo>
                        <a:pt x="44" y="45"/>
                      </a:lnTo>
                      <a:lnTo>
                        <a:pt x="35" y="54"/>
                      </a:lnTo>
                      <a:lnTo>
                        <a:pt x="25" y="68"/>
                      </a:lnTo>
                      <a:lnTo>
                        <a:pt x="17" y="81"/>
                      </a:lnTo>
                      <a:lnTo>
                        <a:pt x="12" y="94"/>
                      </a:lnTo>
                      <a:lnTo>
                        <a:pt x="6" y="108"/>
                      </a:lnTo>
                      <a:lnTo>
                        <a:pt x="2" y="123"/>
                      </a:lnTo>
                      <a:lnTo>
                        <a:pt x="2" y="139"/>
                      </a:lnTo>
                      <a:lnTo>
                        <a:pt x="0" y="154"/>
                      </a:lnTo>
                      <a:lnTo>
                        <a:pt x="2" y="167"/>
                      </a:lnTo>
                      <a:lnTo>
                        <a:pt x="4" y="183"/>
                      </a:lnTo>
                      <a:lnTo>
                        <a:pt x="10" y="198"/>
                      </a:lnTo>
                      <a:lnTo>
                        <a:pt x="16" y="212"/>
                      </a:lnTo>
                      <a:lnTo>
                        <a:pt x="21" y="225"/>
                      </a:lnTo>
                      <a:lnTo>
                        <a:pt x="31" y="239"/>
                      </a:lnTo>
                      <a:lnTo>
                        <a:pt x="41" y="250"/>
                      </a:lnTo>
                      <a:lnTo>
                        <a:pt x="50" y="260"/>
                      </a:lnTo>
                      <a:lnTo>
                        <a:pt x="62" y="269"/>
                      </a:lnTo>
                      <a:lnTo>
                        <a:pt x="75" y="279"/>
                      </a:lnTo>
                      <a:lnTo>
                        <a:pt x="89" y="285"/>
                      </a:lnTo>
                      <a:lnTo>
                        <a:pt x="102" y="290"/>
                      </a:lnTo>
                      <a:lnTo>
                        <a:pt x="117" y="294"/>
                      </a:lnTo>
                      <a:lnTo>
                        <a:pt x="133" y="298"/>
                      </a:lnTo>
                      <a:lnTo>
                        <a:pt x="146" y="298"/>
                      </a:lnTo>
                      <a:lnTo>
                        <a:pt x="162" y="298"/>
                      </a:lnTo>
                      <a:lnTo>
                        <a:pt x="177" y="296"/>
                      </a:lnTo>
                      <a:lnTo>
                        <a:pt x="192" y="292"/>
                      </a:lnTo>
                      <a:lnTo>
                        <a:pt x="206" y="288"/>
                      </a:lnTo>
                      <a:lnTo>
                        <a:pt x="219" y="281"/>
                      </a:lnTo>
                      <a:lnTo>
                        <a:pt x="233" y="273"/>
                      </a:lnTo>
                      <a:lnTo>
                        <a:pt x="246" y="265"/>
                      </a:lnTo>
                      <a:lnTo>
                        <a:pt x="256" y="254"/>
                      </a:lnTo>
                      <a:lnTo>
                        <a:pt x="267" y="242"/>
                      </a:lnTo>
                      <a:lnTo>
                        <a:pt x="275" y="231"/>
                      </a:lnTo>
                      <a:lnTo>
                        <a:pt x="282" y="217"/>
                      </a:lnTo>
                      <a:lnTo>
                        <a:pt x="288" y="204"/>
                      </a:lnTo>
                      <a:lnTo>
                        <a:pt x="294" y="190"/>
                      </a:lnTo>
                      <a:lnTo>
                        <a:pt x="298" y="1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45" name="Freeform 142"/>
                <p:cNvSpPr>
                  <a:spLocks noChangeAspect="1"/>
                </p:cNvSpPr>
                <p:nvPr/>
              </p:nvSpPr>
              <p:spPr bwMode="auto">
                <a:xfrm rot="5400000">
                  <a:off x="3358" y="2279"/>
                  <a:ext cx="9" cy="10"/>
                </a:xfrm>
                <a:custGeom>
                  <a:avLst/>
                  <a:gdLst>
                    <a:gd name="T0" fmla="*/ 9 w 19"/>
                    <a:gd name="T1" fmla="*/ 5 h 19"/>
                    <a:gd name="T2" fmla="*/ 9 w 19"/>
                    <a:gd name="T3" fmla="*/ 3 h 19"/>
                    <a:gd name="T4" fmla="*/ 9 w 19"/>
                    <a:gd name="T5" fmla="*/ 2 h 19"/>
                    <a:gd name="T6" fmla="*/ 8 w 19"/>
                    <a:gd name="T7" fmla="*/ 0 h 19"/>
                    <a:gd name="T8" fmla="*/ 6 w 19"/>
                    <a:gd name="T9" fmla="*/ 0 h 19"/>
                    <a:gd name="T10" fmla="*/ 4 w 19"/>
                    <a:gd name="T11" fmla="*/ 0 h 19"/>
                    <a:gd name="T12" fmla="*/ 3 w 19"/>
                    <a:gd name="T13" fmla="*/ 0 h 19"/>
                    <a:gd name="T14" fmla="*/ 1 w 19"/>
                    <a:gd name="T15" fmla="*/ 2 h 19"/>
                    <a:gd name="T16" fmla="*/ 0 w 19"/>
                    <a:gd name="T17" fmla="*/ 4 h 19"/>
                    <a:gd name="T18" fmla="*/ 0 w 19"/>
                    <a:gd name="T19" fmla="*/ 6 h 19"/>
                    <a:gd name="T20" fmla="*/ 1 w 19"/>
                    <a:gd name="T21" fmla="*/ 7 h 19"/>
                    <a:gd name="T22" fmla="*/ 3 w 19"/>
                    <a:gd name="T23" fmla="*/ 9 h 19"/>
                    <a:gd name="T24" fmla="*/ 5 w 19"/>
                    <a:gd name="T25" fmla="*/ 10 h 19"/>
                    <a:gd name="T26" fmla="*/ 7 w 19"/>
                    <a:gd name="T27" fmla="*/ 10 h 19"/>
                    <a:gd name="T28" fmla="*/ 8 w 19"/>
                    <a:gd name="T29" fmla="*/ 9 h 19"/>
                    <a:gd name="T30" fmla="*/ 9 w 19"/>
                    <a:gd name="T31" fmla="*/ 7 h 19"/>
                    <a:gd name="T32" fmla="*/ 9 w 19"/>
                    <a:gd name="T33" fmla="*/ 5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19" y="10"/>
                      </a:moveTo>
                      <a:lnTo>
                        <a:pt x="19" y="6"/>
                      </a:lnTo>
                      <a:lnTo>
                        <a:pt x="19" y="4"/>
                      </a:lnTo>
                      <a:lnTo>
                        <a:pt x="16" y="0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2" y="13"/>
                      </a:lnTo>
                      <a:lnTo>
                        <a:pt x="6" y="17"/>
                      </a:lnTo>
                      <a:lnTo>
                        <a:pt x="10" y="19"/>
                      </a:lnTo>
                      <a:lnTo>
                        <a:pt x="14" y="19"/>
                      </a:lnTo>
                      <a:lnTo>
                        <a:pt x="16" y="17"/>
                      </a:lnTo>
                      <a:lnTo>
                        <a:pt x="19" y="13"/>
                      </a:lnTo>
                      <a:lnTo>
                        <a:pt x="19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46" name="Freeform 143"/>
                <p:cNvSpPr>
                  <a:spLocks noChangeAspect="1"/>
                </p:cNvSpPr>
                <p:nvPr/>
              </p:nvSpPr>
              <p:spPr bwMode="auto">
                <a:xfrm rot="5400000">
                  <a:off x="3373" y="2190"/>
                  <a:ext cx="10" cy="9"/>
                </a:xfrm>
                <a:custGeom>
                  <a:avLst/>
                  <a:gdLst>
                    <a:gd name="T0" fmla="*/ 10 w 19"/>
                    <a:gd name="T1" fmla="*/ 6 h 19"/>
                    <a:gd name="T2" fmla="*/ 10 w 19"/>
                    <a:gd name="T3" fmla="*/ 3 h 19"/>
                    <a:gd name="T4" fmla="*/ 9 w 19"/>
                    <a:gd name="T5" fmla="*/ 2 h 19"/>
                    <a:gd name="T6" fmla="*/ 7 w 19"/>
                    <a:gd name="T7" fmla="*/ 0 h 19"/>
                    <a:gd name="T8" fmla="*/ 6 w 19"/>
                    <a:gd name="T9" fmla="*/ 0 h 19"/>
                    <a:gd name="T10" fmla="*/ 3 w 19"/>
                    <a:gd name="T11" fmla="*/ 0 h 19"/>
                    <a:gd name="T12" fmla="*/ 2 w 19"/>
                    <a:gd name="T13" fmla="*/ 0 h 19"/>
                    <a:gd name="T14" fmla="*/ 0 w 19"/>
                    <a:gd name="T15" fmla="*/ 2 h 19"/>
                    <a:gd name="T16" fmla="*/ 0 w 19"/>
                    <a:gd name="T17" fmla="*/ 4 h 19"/>
                    <a:gd name="T18" fmla="*/ 0 w 19"/>
                    <a:gd name="T19" fmla="*/ 6 h 19"/>
                    <a:gd name="T20" fmla="*/ 0 w 19"/>
                    <a:gd name="T21" fmla="*/ 8 h 19"/>
                    <a:gd name="T22" fmla="*/ 2 w 19"/>
                    <a:gd name="T23" fmla="*/ 8 h 19"/>
                    <a:gd name="T24" fmla="*/ 4 w 19"/>
                    <a:gd name="T25" fmla="*/ 9 h 19"/>
                    <a:gd name="T26" fmla="*/ 6 w 19"/>
                    <a:gd name="T27" fmla="*/ 9 h 19"/>
                    <a:gd name="T28" fmla="*/ 8 w 19"/>
                    <a:gd name="T29" fmla="*/ 8 h 19"/>
                    <a:gd name="T30" fmla="*/ 9 w 19"/>
                    <a:gd name="T31" fmla="*/ 7 h 19"/>
                    <a:gd name="T32" fmla="*/ 10 w 19"/>
                    <a:gd name="T33" fmla="*/ 6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19" y="12"/>
                      </a:moveTo>
                      <a:lnTo>
                        <a:pt x="19" y="6"/>
                      </a:lnTo>
                      <a:lnTo>
                        <a:pt x="17" y="4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3" y="17"/>
                      </a:lnTo>
                      <a:lnTo>
                        <a:pt x="7" y="19"/>
                      </a:lnTo>
                      <a:lnTo>
                        <a:pt x="11" y="19"/>
                      </a:lnTo>
                      <a:lnTo>
                        <a:pt x="15" y="17"/>
                      </a:lnTo>
                      <a:lnTo>
                        <a:pt x="17" y="14"/>
                      </a:lnTo>
                      <a:lnTo>
                        <a:pt x="19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47" name="Freeform 144"/>
                <p:cNvSpPr>
                  <a:spLocks noChangeAspect="1"/>
                </p:cNvSpPr>
                <p:nvPr/>
              </p:nvSpPr>
              <p:spPr bwMode="auto">
                <a:xfrm rot="5400000">
                  <a:off x="3463" y="2233"/>
                  <a:ext cx="10" cy="10"/>
                </a:xfrm>
                <a:custGeom>
                  <a:avLst/>
                  <a:gdLst>
                    <a:gd name="T0" fmla="*/ 10 w 21"/>
                    <a:gd name="T1" fmla="*/ 6 h 19"/>
                    <a:gd name="T2" fmla="*/ 9 w 21"/>
                    <a:gd name="T3" fmla="*/ 4 h 19"/>
                    <a:gd name="T4" fmla="*/ 9 w 21"/>
                    <a:gd name="T5" fmla="*/ 2 h 19"/>
                    <a:gd name="T6" fmla="*/ 7 w 21"/>
                    <a:gd name="T7" fmla="*/ 1 h 19"/>
                    <a:gd name="T8" fmla="*/ 6 w 21"/>
                    <a:gd name="T9" fmla="*/ 0 h 19"/>
                    <a:gd name="T10" fmla="*/ 4 w 21"/>
                    <a:gd name="T11" fmla="*/ 0 h 19"/>
                    <a:gd name="T12" fmla="*/ 3 w 21"/>
                    <a:gd name="T13" fmla="*/ 1 h 19"/>
                    <a:gd name="T14" fmla="*/ 1 w 21"/>
                    <a:gd name="T15" fmla="*/ 2 h 19"/>
                    <a:gd name="T16" fmla="*/ 0 w 21"/>
                    <a:gd name="T17" fmla="*/ 4 h 19"/>
                    <a:gd name="T18" fmla="*/ 0 w 21"/>
                    <a:gd name="T19" fmla="*/ 6 h 19"/>
                    <a:gd name="T20" fmla="*/ 1 w 21"/>
                    <a:gd name="T21" fmla="*/ 8 h 19"/>
                    <a:gd name="T22" fmla="*/ 3 w 21"/>
                    <a:gd name="T23" fmla="*/ 9 h 19"/>
                    <a:gd name="T24" fmla="*/ 5 w 21"/>
                    <a:gd name="T25" fmla="*/ 10 h 19"/>
                    <a:gd name="T26" fmla="*/ 6 w 21"/>
                    <a:gd name="T27" fmla="*/ 10 h 19"/>
                    <a:gd name="T28" fmla="*/ 7 w 21"/>
                    <a:gd name="T29" fmla="*/ 9 h 19"/>
                    <a:gd name="T30" fmla="*/ 9 w 21"/>
                    <a:gd name="T31" fmla="*/ 8 h 19"/>
                    <a:gd name="T32" fmla="*/ 10 w 21"/>
                    <a:gd name="T33" fmla="*/ 6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" h="19">
                      <a:moveTo>
                        <a:pt x="21" y="11"/>
                      </a:moveTo>
                      <a:lnTo>
                        <a:pt x="19" y="7"/>
                      </a:lnTo>
                      <a:lnTo>
                        <a:pt x="19" y="3"/>
                      </a:lnTo>
                      <a:lnTo>
                        <a:pt x="15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3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2" y="15"/>
                      </a:lnTo>
                      <a:lnTo>
                        <a:pt x="6" y="17"/>
                      </a:lnTo>
                      <a:lnTo>
                        <a:pt x="10" y="19"/>
                      </a:lnTo>
                      <a:lnTo>
                        <a:pt x="12" y="19"/>
                      </a:lnTo>
                      <a:lnTo>
                        <a:pt x="15" y="17"/>
                      </a:lnTo>
                      <a:lnTo>
                        <a:pt x="19" y="15"/>
                      </a:lnTo>
                      <a:lnTo>
                        <a:pt x="21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48" name="Freeform 145"/>
                <p:cNvSpPr>
                  <a:spLocks noChangeAspect="1"/>
                </p:cNvSpPr>
                <p:nvPr/>
              </p:nvSpPr>
              <p:spPr bwMode="auto">
                <a:xfrm rot="5400000">
                  <a:off x="3442" y="2282"/>
                  <a:ext cx="6" cy="6"/>
                </a:xfrm>
                <a:custGeom>
                  <a:avLst/>
                  <a:gdLst>
                    <a:gd name="T0" fmla="*/ 6 w 11"/>
                    <a:gd name="T1" fmla="*/ 4 h 11"/>
                    <a:gd name="T2" fmla="*/ 6 w 11"/>
                    <a:gd name="T3" fmla="*/ 2 h 11"/>
                    <a:gd name="T4" fmla="*/ 5 w 11"/>
                    <a:gd name="T5" fmla="*/ 1 h 11"/>
                    <a:gd name="T6" fmla="*/ 3 w 11"/>
                    <a:gd name="T7" fmla="*/ 0 h 11"/>
                    <a:gd name="T8" fmla="*/ 2 w 11"/>
                    <a:gd name="T9" fmla="*/ 0 h 11"/>
                    <a:gd name="T10" fmla="*/ 1 w 11"/>
                    <a:gd name="T11" fmla="*/ 1 h 11"/>
                    <a:gd name="T12" fmla="*/ 0 w 11"/>
                    <a:gd name="T13" fmla="*/ 3 h 11"/>
                    <a:gd name="T14" fmla="*/ 0 w 11"/>
                    <a:gd name="T15" fmla="*/ 4 h 11"/>
                    <a:gd name="T16" fmla="*/ 1 w 11"/>
                    <a:gd name="T17" fmla="*/ 5 h 11"/>
                    <a:gd name="T18" fmla="*/ 2 w 11"/>
                    <a:gd name="T19" fmla="*/ 6 h 11"/>
                    <a:gd name="T20" fmla="*/ 4 w 11"/>
                    <a:gd name="T21" fmla="*/ 6 h 11"/>
                    <a:gd name="T22" fmla="*/ 5 w 11"/>
                    <a:gd name="T23" fmla="*/ 5 h 11"/>
                    <a:gd name="T24" fmla="*/ 6 w 11"/>
                    <a:gd name="T25" fmla="*/ 4 h 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" h="11">
                      <a:moveTo>
                        <a:pt x="11" y="7"/>
                      </a:moveTo>
                      <a:lnTo>
                        <a:pt x="11" y="3"/>
                      </a:lnTo>
                      <a:lnTo>
                        <a:pt x="10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2" y="9"/>
                      </a:lnTo>
                      <a:lnTo>
                        <a:pt x="4" y="11"/>
                      </a:lnTo>
                      <a:lnTo>
                        <a:pt x="8" y="11"/>
                      </a:lnTo>
                      <a:lnTo>
                        <a:pt x="10" y="9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49" name="Freeform 146"/>
                <p:cNvSpPr>
                  <a:spLocks noChangeAspect="1"/>
                </p:cNvSpPr>
                <p:nvPr/>
              </p:nvSpPr>
              <p:spPr bwMode="auto">
                <a:xfrm rot="5400000">
                  <a:off x="3452" y="2217"/>
                  <a:ext cx="6" cy="5"/>
                </a:xfrm>
                <a:custGeom>
                  <a:avLst/>
                  <a:gdLst>
                    <a:gd name="T0" fmla="*/ 6 w 12"/>
                    <a:gd name="T1" fmla="*/ 3 h 12"/>
                    <a:gd name="T2" fmla="*/ 6 w 12"/>
                    <a:gd name="T3" fmla="*/ 2 h 12"/>
                    <a:gd name="T4" fmla="*/ 5 w 12"/>
                    <a:gd name="T5" fmla="*/ 0 h 12"/>
                    <a:gd name="T6" fmla="*/ 4 w 12"/>
                    <a:gd name="T7" fmla="*/ 0 h 12"/>
                    <a:gd name="T8" fmla="*/ 2 w 12"/>
                    <a:gd name="T9" fmla="*/ 0 h 12"/>
                    <a:gd name="T10" fmla="*/ 1 w 12"/>
                    <a:gd name="T11" fmla="*/ 1 h 12"/>
                    <a:gd name="T12" fmla="*/ 0 w 12"/>
                    <a:gd name="T13" fmla="*/ 2 h 12"/>
                    <a:gd name="T14" fmla="*/ 0 w 12"/>
                    <a:gd name="T15" fmla="*/ 3 h 12"/>
                    <a:gd name="T16" fmla="*/ 1 w 12"/>
                    <a:gd name="T17" fmla="*/ 4 h 12"/>
                    <a:gd name="T18" fmla="*/ 3 w 12"/>
                    <a:gd name="T19" fmla="*/ 5 h 12"/>
                    <a:gd name="T20" fmla="*/ 4 w 12"/>
                    <a:gd name="T21" fmla="*/ 5 h 12"/>
                    <a:gd name="T22" fmla="*/ 5 w 12"/>
                    <a:gd name="T23" fmla="*/ 4 h 12"/>
                    <a:gd name="T24" fmla="*/ 6 w 12"/>
                    <a:gd name="T25" fmla="*/ 3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4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2" y="10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10" y="1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50" name="Freeform 147"/>
                <p:cNvSpPr>
                  <a:spLocks noChangeAspect="1"/>
                </p:cNvSpPr>
                <p:nvPr/>
              </p:nvSpPr>
              <p:spPr bwMode="auto">
                <a:xfrm rot="5400000">
                  <a:off x="3396" y="2014"/>
                  <a:ext cx="149" cy="150"/>
                </a:xfrm>
                <a:custGeom>
                  <a:avLst/>
                  <a:gdLst>
                    <a:gd name="T0" fmla="*/ 136 w 300"/>
                    <a:gd name="T1" fmla="*/ 117 h 299"/>
                    <a:gd name="T2" fmla="*/ 140 w 300"/>
                    <a:gd name="T3" fmla="*/ 111 h 299"/>
                    <a:gd name="T4" fmla="*/ 143 w 300"/>
                    <a:gd name="T5" fmla="*/ 105 h 299"/>
                    <a:gd name="T6" fmla="*/ 145 w 300"/>
                    <a:gd name="T7" fmla="*/ 97 h 299"/>
                    <a:gd name="T8" fmla="*/ 147 w 300"/>
                    <a:gd name="T9" fmla="*/ 90 h 299"/>
                    <a:gd name="T10" fmla="*/ 148 w 300"/>
                    <a:gd name="T11" fmla="*/ 83 h 299"/>
                    <a:gd name="T12" fmla="*/ 149 w 300"/>
                    <a:gd name="T13" fmla="*/ 75 h 299"/>
                    <a:gd name="T14" fmla="*/ 148 w 300"/>
                    <a:gd name="T15" fmla="*/ 67 h 299"/>
                    <a:gd name="T16" fmla="*/ 147 w 300"/>
                    <a:gd name="T17" fmla="*/ 60 h 299"/>
                    <a:gd name="T18" fmla="*/ 145 w 300"/>
                    <a:gd name="T19" fmla="*/ 53 h 299"/>
                    <a:gd name="T20" fmla="*/ 143 w 300"/>
                    <a:gd name="T21" fmla="*/ 45 h 299"/>
                    <a:gd name="T22" fmla="*/ 140 w 300"/>
                    <a:gd name="T23" fmla="*/ 38 h 299"/>
                    <a:gd name="T24" fmla="*/ 136 w 300"/>
                    <a:gd name="T25" fmla="*/ 32 h 299"/>
                    <a:gd name="T26" fmla="*/ 131 w 300"/>
                    <a:gd name="T27" fmla="*/ 26 h 299"/>
                    <a:gd name="T28" fmla="*/ 126 w 300"/>
                    <a:gd name="T29" fmla="*/ 21 h 299"/>
                    <a:gd name="T30" fmla="*/ 120 w 300"/>
                    <a:gd name="T31" fmla="*/ 15 h 299"/>
                    <a:gd name="T32" fmla="*/ 114 w 300"/>
                    <a:gd name="T33" fmla="*/ 12 h 299"/>
                    <a:gd name="T34" fmla="*/ 108 w 300"/>
                    <a:gd name="T35" fmla="*/ 8 h 299"/>
                    <a:gd name="T36" fmla="*/ 100 w 300"/>
                    <a:gd name="T37" fmla="*/ 5 h 299"/>
                    <a:gd name="T38" fmla="*/ 93 w 300"/>
                    <a:gd name="T39" fmla="*/ 2 h 299"/>
                    <a:gd name="T40" fmla="*/ 86 w 300"/>
                    <a:gd name="T41" fmla="*/ 1 h 299"/>
                    <a:gd name="T42" fmla="*/ 78 w 300"/>
                    <a:gd name="T43" fmla="*/ 0 h 299"/>
                    <a:gd name="T44" fmla="*/ 71 w 300"/>
                    <a:gd name="T45" fmla="*/ 0 h 299"/>
                    <a:gd name="T46" fmla="*/ 63 w 300"/>
                    <a:gd name="T47" fmla="*/ 1 h 299"/>
                    <a:gd name="T48" fmla="*/ 57 w 300"/>
                    <a:gd name="T49" fmla="*/ 2 h 299"/>
                    <a:gd name="T50" fmla="*/ 49 w 300"/>
                    <a:gd name="T51" fmla="*/ 5 h 299"/>
                    <a:gd name="T52" fmla="*/ 42 w 300"/>
                    <a:gd name="T53" fmla="*/ 8 h 299"/>
                    <a:gd name="T54" fmla="*/ 35 w 300"/>
                    <a:gd name="T55" fmla="*/ 12 h 299"/>
                    <a:gd name="T56" fmla="*/ 30 w 300"/>
                    <a:gd name="T57" fmla="*/ 15 h 299"/>
                    <a:gd name="T58" fmla="*/ 24 w 300"/>
                    <a:gd name="T59" fmla="*/ 20 h 299"/>
                    <a:gd name="T60" fmla="*/ 18 w 300"/>
                    <a:gd name="T61" fmla="*/ 26 h 299"/>
                    <a:gd name="T62" fmla="*/ 13 w 300"/>
                    <a:gd name="T63" fmla="*/ 32 h 299"/>
                    <a:gd name="T64" fmla="*/ 9 w 300"/>
                    <a:gd name="T65" fmla="*/ 38 h 299"/>
                    <a:gd name="T66" fmla="*/ 7 w 300"/>
                    <a:gd name="T67" fmla="*/ 45 h 299"/>
                    <a:gd name="T68" fmla="*/ 4 w 300"/>
                    <a:gd name="T69" fmla="*/ 52 h 299"/>
                    <a:gd name="T70" fmla="*/ 2 w 300"/>
                    <a:gd name="T71" fmla="*/ 60 h 299"/>
                    <a:gd name="T72" fmla="*/ 1 w 300"/>
                    <a:gd name="T73" fmla="*/ 67 h 299"/>
                    <a:gd name="T74" fmla="*/ 0 w 300"/>
                    <a:gd name="T75" fmla="*/ 75 h 299"/>
                    <a:gd name="T76" fmla="*/ 1 w 300"/>
                    <a:gd name="T77" fmla="*/ 83 h 299"/>
                    <a:gd name="T78" fmla="*/ 2 w 300"/>
                    <a:gd name="T79" fmla="*/ 89 h 299"/>
                    <a:gd name="T80" fmla="*/ 4 w 300"/>
                    <a:gd name="T81" fmla="*/ 97 h 299"/>
                    <a:gd name="T82" fmla="*/ 6 w 300"/>
                    <a:gd name="T83" fmla="*/ 104 h 299"/>
                    <a:gd name="T84" fmla="*/ 9 w 300"/>
                    <a:gd name="T85" fmla="*/ 110 h 299"/>
                    <a:gd name="T86" fmla="*/ 13 w 300"/>
                    <a:gd name="T87" fmla="*/ 117 h 299"/>
                    <a:gd name="T88" fmla="*/ 18 w 300"/>
                    <a:gd name="T89" fmla="*/ 123 h 299"/>
                    <a:gd name="T90" fmla="*/ 23 w 300"/>
                    <a:gd name="T91" fmla="*/ 129 h 299"/>
                    <a:gd name="T92" fmla="*/ 29 w 300"/>
                    <a:gd name="T93" fmla="*/ 134 h 299"/>
                    <a:gd name="T94" fmla="*/ 35 w 300"/>
                    <a:gd name="T95" fmla="*/ 138 h 299"/>
                    <a:gd name="T96" fmla="*/ 42 w 300"/>
                    <a:gd name="T97" fmla="*/ 142 h 299"/>
                    <a:gd name="T98" fmla="*/ 49 w 300"/>
                    <a:gd name="T99" fmla="*/ 145 h 299"/>
                    <a:gd name="T100" fmla="*/ 56 w 300"/>
                    <a:gd name="T101" fmla="*/ 147 h 299"/>
                    <a:gd name="T102" fmla="*/ 63 w 300"/>
                    <a:gd name="T103" fmla="*/ 149 h 299"/>
                    <a:gd name="T104" fmla="*/ 71 w 300"/>
                    <a:gd name="T105" fmla="*/ 150 h 299"/>
                    <a:gd name="T106" fmla="*/ 78 w 300"/>
                    <a:gd name="T107" fmla="*/ 150 h 299"/>
                    <a:gd name="T108" fmla="*/ 86 w 300"/>
                    <a:gd name="T109" fmla="*/ 149 h 299"/>
                    <a:gd name="T110" fmla="*/ 93 w 300"/>
                    <a:gd name="T111" fmla="*/ 147 h 299"/>
                    <a:gd name="T112" fmla="*/ 100 w 300"/>
                    <a:gd name="T113" fmla="*/ 145 h 299"/>
                    <a:gd name="T114" fmla="*/ 107 w 300"/>
                    <a:gd name="T115" fmla="*/ 142 h 299"/>
                    <a:gd name="T116" fmla="*/ 114 w 300"/>
                    <a:gd name="T117" fmla="*/ 138 h 299"/>
                    <a:gd name="T118" fmla="*/ 119 w 300"/>
                    <a:gd name="T119" fmla="*/ 134 h 299"/>
                    <a:gd name="T120" fmla="*/ 126 w 300"/>
                    <a:gd name="T121" fmla="*/ 129 h 299"/>
                    <a:gd name="T122" fmla="*/ 131 w 300"/>
                    <a:gd name="T123" fmla="*/ 124 h 299"/>
                    <a:gd name="T124" fmla="*/ 136 w 300"/>
                    <a:gd name="T125" fmla="*/ 117 h 29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300" h="299">
                      <a:moveTo>
                        <a:pt x="273" y="234"/>
                      </a:moveTo>
                      <a:lnTo>
                        <a:pt x="281" y="222"/>
                      </a:lnTo>
                      <a:lnTo>
                        <a:pt x="288" y="209"/>
                      </a:lnTo>
                      <a:lnTo>
                        <a:pt x="292" y="194"/>
                      </a:lnTo>
                      <a:lnTo>
                        <a:pt x="296" y="180"/>
                      </a:lnTo>
                      <a:lnTo>
                        <a:pt x="298" y="165"/>
                      </a:lnTo>
                      <a:lnTo>
                        <a:pt x="300" y="149"/>
                      </a:lnTo>
                      <a:lnTo>
                        <a:pt x="298" y="134"/>
                      </a:lnTo>
                      <a:lnTo>
                        <a:pt x="296" y="119"/>
                      </a:lnTo>
                      <a:lnTo>
                        <a:pt x="292" y="105"/>
                      </a:lnTo>
                      <a:lnTo>
                        <a:pt x="288" y="90"/>
                      </a:lnTo>
                      <a:lnTo>
                        <a:pt x="281" y="76"/>
                      </a:lnTo>
                      <a:lnTo>
                        <a:pt x="273" y="63"/>
                      </a:lnTo>
                      <a:lnTo>
                        <a:pt x="263" y="51"/>
                      </a:lnTo>
                      <a:lnTo>
                        <a:pt x="254" y="42"/>
                      </a:lnTo>
                      <a:lnTo>
                        <a:pt x="242" y="30"/>
                      </a:lnTo>
                      <a:lnTo>
                        <a:pt x="229" y="23"/>
                      </a:lnTo>
                      <a:lnTo>
                        <a:pt x="217" y="15"/>
                      </a:lnTo>
                      <a:lnTo>
                        <a:pt x="202" y="9"/>
                      </a:lnTo>
                      <a:lnTo>
                        <a:pt x="188" y="3"/>
                      </a:lnTo>
                      <a:lnTo>
                        <a:pt x="173" y="2"/>
                      </a:lnTo>
                      <a:lnTo>
                        <a:pt x="158" y="0"/>
                      </a:lnTo>
                      <a:lnTo>
                        <a:pt x="142" y="0"/>
                      </a:lnTo>
                      <a:lnTo>
                        <a:pt x="127" y="2"/>
                      </a:lnTo>
                      <a:lnTo>
                        <a:pt x="114" y="3"/>
                      </a:lnTo>
                      <a:lnTo>
                        <a:pt x="98" y="9"/>
                      </a:lnTo>
                      <a:lnTo>
                        <a:pt x="85" y="15"/>
                      </a:lnTo>
                      <a:lnTo>
                        <a:pt x="71" y="23"/>
                      </a:lnTo>
                      <a:lnTo>
                        <a:pt x="60" y="30"/>
                      </a:lnTo>
                      <a:lnTo>
                        <a:pt x="48" y="40"/>
                      </a:lnTo>
                      <a:lnTo>
                        <a:pt x="37" y="51"/>
                      </a:lnTo>
                      <a:lnTo>
                        <a:pt x="27" y="63"/>
                      </a:lnTo>
                      <a:lnTo>
                        <a:pt x="19" y="76"/>
                      </a:lnTo>
                      <a:lnTo>
                        <a:pt x="14" y="90"/>
                      </a:lnTo>
                      <a:lnTo>
                        <a:pt x="8" y="103"/>
                      </a:lnTo>
                      <a:lnTo>
                        <a:pt x="4" y="119"/>
                      </a:lnTo>
                      <a:lnTo>
                        <a:pt x="2" y="134"/>
                      </a:lnTo>
                      <a:lnTo>
                        <a:pt x="0" y="149"/>
                      </a:lnTo>
                      <a:lnTo>
                        <a:pt x="2" y="165"/>
                      </a:lnTo>
                      <a:lnTo>
                        <a:pt x="4" y="178"/>
                      </a:lnTo>
                      <a:lnTo>
                        <a:pt x="8" y="194"/>
                      </a:lnTo>
                      <a:lnTo>
                        <a:pt x="12" y="207"/>
                      </a:lnTo>
                      <a:lnTo>
                        <a:pt x="19" y="220"/>
                      </a:lnTo>
                      <a:lnTo>
                        <a:pt x="27" y="234"/>
                      </a:lnTo>
                      <a:lnTo>
                        <a:pt x="37" y="245"/>
                      </a:lnTo>
                      <a:lnTo>
                        <a:pt x="46" y="257"/>
                      </a:lnTo>
                      <a:lnTo>
                        <a:pt x="58" y="267"/>
                      </a:lnTo>
                      <a:lnTo>
                        <a:pt x="71" y="276"/>
                      </a:lnTo>
                      <a:lnTo>
                        <a:pt x="85" y="284"/>
                      </a:lnTo>
                      <a:lnTo>
                        <a:pt x="98" y="290"/>
                      </a:lnTo>
                      <a:lnTo>
                        <a:pt x="112" y="293"/>
                      </a:lnTo>
                      <a:lnTo>
                        <a:pt x="127" y="297"/>
                      </a:lnTo>
                      <a:lnTo>
                        <a:pt x="142" y="299"/>
                      </a:lnTo>
                      <a:lnTo>
                        <a:pt x="158" y="299"/>
                      </a:lnTo>
                      <a:lnTo>
                        <a:pt x="173" y="297"/>
                      </a:lnTo>
                      <a:lnTo>
                        <a:pt x="187" y="293"/>
                      </a:lnTo>
                      <a:lnTo>
                        <a:pt x="202" y="290"/>
                      </a:lnTo>
                      <a:lnTo>
                        <a:pt x="215" y="284"/>
                      </a:lnTo>
                      <a:lnTo>
                        <a:pt x="229" y="276"/>
                      </a:lnTo>
                      <a:lnTo>
                        <a:pt x="240" y="267"/>
                      </a:lnTo>
                      <a:lnTo>
                        <a:pt x="254" y="257"/>
                      </a:lnTo>
                      <a:lnTo>
                        <a:pt x="263" y="247"/>
                      </a:lnTo>
                      <a:lnTo>
                        <a:pt x="273" y="2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51" name="Freeform 148"/>
                <p:cNvSpPr>
                  <a:spLocks noChangeAspect="1"/>
                </p:cNvSpPr>
                <p:nvPr/>
              </p:nvSpPr>
              <p:spPr bwMode="auto">
                <a:xfrm rot="5400000">
                  <a:off x="3410" y="2099"/>
                  <a:ext cx="10" cy="10"/>
                </a:xfrm>
                <a:custGeom>
                  <a:avLst/>
                  <a:gdLst>
                    <a:gd name="T0" fmla="*/ 10 w 19"/>
                    <a:gd name="T1" fmla="*/ 8 h 19"/>
                    <a:gd name="T2" fmla="*/ 10 w 19"/>
                    <a:gd name="T3" fmla="*/ 6 h 19"/>
                    <a:gd name="T4" fmla="*/ 10 w 19"/>
                    <a:gd name="T5" fmla="*/ 4 h 19"/>
                    <a:gd name="T6" fmla="*/ 10 w 19"/>
                    <a:gd name="T7" fmla="*/ 2 h 19"/>
                    <a:gd name="T8" fmla="*/ 8 w 19"/>
                    <a:gd name="T9" fmla="*/ 1 h 19"/>
                    <a:gd name="T10" fmla="*/ 6 w 19"/>
                    <a:gd name="T11" fmla="*/ 0 h 19"/>
                    <a:gd name="T12" fmla="*/ 4 w 19"/>
                    <a:gd name="T13" fmla="*/ 0 h 19"/>
                    <a:gd name="T14" fmla="*/ 3 w 19"/>
                    <a:gd name="T15" fmla="*/ 1 h 19"/>
                    <a:gd name="T16" fmla="*/ 1 w 19"/>
                    <a:gd name="T17" fmla="*/ 2 h 19"/>
                    <a:gd name="T18" fmla="*/ 0 w 19"/>
                    <a:gd name="T19" fmla="*/ 4 h 19"/>
                    <a:gd name="T20" fmla="*/ 0 w 19"/>
                    <a:gd name="T21" fmla="*/ 6 h 19"/>
                    <a:gd name="T22" fmla="*/ 1 w 19"/>
                    <a:gd name="T23" fmla="*/ 8 h 19"/>
                    <a:gd name="T24" fmla="*/ 2 w 19"/>
                    <a:gd name="T25" fmla="*/ 9 h 19"/>
                    <a:gd name="T26" fmla="*/ 4 w 19"/>
                    <a:gd name="T27" fmla="*/ 10 h 19"/>
                    <a:gd name="T28" fmla="*/ 6 w 19"/>
                    <a:gd name="T29" fmla="*/ 10 h 19"/>
                    <a:gd name="T30" fmla="*/ 8 w 19"/>
                    <a:gd name="T31" fmla="*/ 10 h 19"/>
                    <a:gd name="T32" fmla="*/ 10 w 19"/>
                    <a:gd name="T33" fmla="*/ 8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19" y="16"/>
                      </a:moveTo>
                      <a:lnTo>
                        <a:pt x="19" y="12"/>
                      </a:lnTo>
                      <a:lnTo>
                        <a:pt x="19" y="8"/>
                      </a:lnTo>
                      <a:lnTo>
                        <a:pt x="19" y="4"/>
                      </a:lnTo>
                      <a:lnTo>
                        <a:pt x="16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4" y="17"/>
                      </a:lnTo>
                      <a:lnTo>
                        <a:pt x="8" y="19"/>
                      </a:lnTo>
                      <a:lnTo>
                        <a:pt x="12" y="19"/>
                      </a:lnTo>
                      <a:lnTo>
                        <a:pt x="16" y="19"/>
                      </a:lnTo>
                      <a:lnTo>
                        <a:pt x="19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52" name="Freeform 149"/>
                <p:cNvSpPr>
                  <a:spLocks noChangeAspect="1"/>
                </p:cNvSpPr>
                <p:nvPr/>
              </p:nvSpPr>
              <p:spPr bwMode="auto">
                <a:xfrm rot="5400000">
                  <a:off x="3461" y="2025"/>
                  <a:ext cx="10" cy="10"/>
                </a:xfrm>
                <a:custGeom>
                  <a:avLst/>
                  <a:gdLst>
                    <a:gd name="T0" fmla="*/ 9 w 19"/>
                    <a:gd name="T1" fmla="*/ 8 h 20"/>
                    <a:gd name="T2" fmla="*/ 10 w 19"/>
                    <a:gd name="T3" fmla="*/ 6 h 20"/>
                    <a:gd name="T4" fmla="*/ 10 w 19"/>
                    <a:gd name="T5" fmla="*/ 4 h 20"/>
                    <a:gd name="T6" fmla="*/ 9 w 19"/>
                    <a:gd name="T7" fmla="*/ 2 h 20"/>
                    <a:gd name="T8" fmla="*/ 8 w 19"/>
                    <a:gd name="T9" fmla="*/ 0 h 20"/>
                    <a:gd name="T10" fmla="*/ 6 w 19"/>
                    <a:gd name="T11" fmla="*/ 0 h 20"/>
                    <a:gd name="T12" fmla="*/ 4 w 19"/>
                    <a:gd name="T13" fmla="*/ 0 h 20"/>
                    <a:gd name="T14" fmla="*/ 2 w 19"/>
                    <a:gd name="T15" fmla="*/ 0 h 20"/>
                    <a:gd name="T16" fmla="*/ 1 w 19"/>
                    <a:gd name="T17" fmla="*/ 2 h 20"/>
                    <a:gd name="T18" fmla="*/ 0 w 19"/>
                    <a:gd name="T19" fmla="*/ 3 h 20"/>
                    <a:gd name="T20" fmla="*/ 0 w 19"/>
                    <a:gd name="T21" fmla="*/ 5 h 20"/>
                    <a:gd name="T22" fmla="*/ 0 w 19"/>
                    <a:gd name="T23" fmla="*/ 7 h 20"/>
                    <a:gd name="T24" fmla="*/ 2 w 19"/>
                    <a:gd name="T25" fmla="*/ 9 h 20"/>
                    <a:gd name="T26" fmla="*/ 4 w 19"/>
                    <a:gd name="T27" fmla="*/ 10 h 20"/>
                    <a:gd name="T28" fmla="*/ 6 w 19"/>
                    <a:gd name="T29" fmla="*/ 10 h 20"/>
                    <a:gd name="T30" fmla="*/ 8 w 19"/>
                    <a:gd name="T31" fmla="*/ 9 h 20"/>
                    <a:gd name="T32" fmla="*/ 9 w 19"/>
                    <a:gd name="T33" fmla="*/ 8 h 2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20">
                      <a:moveTo>
                        <a:pt x="18" y="16"/>
                      </a:moveTo>
                      <a:lnTo>
                        <a:pt x="19" y="12"/>
                      </a:lnTo>
                      <a:lnTo>
                        <a:pt x="19" y="8"/>
                      </a:lnTo>
                      <a:lnTo>
                        <a:pt x="18" y="4"/>
                      </a:lnTo>
                      <a:lnTo>
                        <a:pt x="16" y="0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12" y="20"/>
                      </a:lnTo>
                      <a:lnTo>
                        <a:pt x="16" y="18"/>
                      </a:lnTo>
                      <a:lnTo>
                        <a:pt x="18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53" name="Freeform 150"/>
                <p:cNvSpPr>
                  <a:spLocks noChangeAspect="1"/>
                </p:cNvSpPr>
                <p:nvPr/>
              </p:nvSpPr>
              <p:spPr bwMode="auto">
                <a:xfrm rot="5400000">
                  <a:off x="3523" y="2102"/>
                  <a:ext cx="11" cy="10"/>
                </a:xfrm>
                <a:custGeom>
                  <a:avLst/>
                  <a:gdLst>
                    <a:gd name="T0" fmla="*/ 10 w 21"/>
                    <a:gd name="T1" fmla="*/ 8 h 21"/>
                    <a:gd name="T2" fmla="*/ 11 w 21"/>
                    <a:gd name="T3" fmla="*/ 6 h 21"/>
                    <a:gd name="T4" fmla="*/ 11 w 21"/>
                    <a:gd name="T5" fmla="*/ 4 h 21"/>
                    <a:gd name="T6" fmla="*/ 10 w 21"/>
                    <a:gd name="T7" fmla="*/ 2 h 21"/>
                    <a:gd name="T8" fmla="*/ 8 w 21"/>
                    <a:gd name="T9" fmla="*/ 1 h 21"/>
                    <a:gd name="T10" fmla="*/ 6 w 21"/>
                    <a:gd name="T11" fmla="*/ 1 h 21"/>
                    <a:gd name="T12" fmla="*/ 5 w 21"/>
                    <a:gd name="T13" fmla="*/ 0 h 21"/>
                    <a:gd name="T14" fmla="*/ 3 w 21"/>
                    <a:gd name="T15" fmla="*/ 1 h 21"/>
                    <a:gd name="T16" fmla="*/ 1 w 21"/>
                    <a:gd name="T17" fmla="*/ 2 h 21"/>
                    <a:gd name="T18" fmla="*/ 1 w 21"/>
                    <a:gd name="T19" fmla="*/ 4 h 21"/>
                    <a:gd name="T20" fmla="*/ 0 w 21"/>
                    <a:gd name="T21" fmla="*/ 6 h 21"/>
                    <a:gd name="T22" fmla="*/ 1 w 21"/>
                    <a:gd name="T23" fmla="*/ 7 h 21"/>
                    <a:gd name="T24" fmla="*/ 3 w 21"/>
                    <a:gd name="T25" fmla="*/ 9 h 21"/>
                    <a:gd name="T26" fmla="*/ 4 w 21"/>
                    <a:gd name="T27" fmla="*/ 10 h 21"/>
                    <a:gd name="T28" fmla="*/ 6 w 21"/>
                    <a:gd name="T29" fmla="*/ 10 h 21"/>
                    <a:gd name="T30" fmla="*/ 8 w 21"/>
                    <a:gd name="T31" fmla="*/ 9 h 21"/>
                    <a:gd name="T32" fmla="*/ 10 w 21"/>
                    <a:gd name="T33" fmla="*/ 8 h 2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" h="21">
                      <a:moveTo>
                        <a:pt x="19" y="17"/>
                      </a:moveTo>
                      <a:lnTo>
                        <a:pt x="21" y="13"/>
                      </a:lnTo>
                      <a:lnTo>
                        <a:pt x="21" y="9"/>
                      </a:lnTo>
                      <a:lnTo>
                        <a:pt x="19" y="5"/>
                      </a:lnTo>
                      <a:lnTo>
                        <a:pt x="15" y="2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2" y="5"/>
                      </a:lnTo>
                      <a:lnTo>
                        <a:pt x="2" y="9"/>
                      </a:lnTo>
                      <a:lnTo>
                        <a:pt x="0" y="13"/>
                      </a:lnTo>
                      <a:lnTo>
                        <a:pt x="2" y="15"/>
                      </a:lnTo>
                      <a:lnTo>
                        <a:pt x="6" y="19"/>
                      </a:lnTo>
                      <a:lnTo>
                        <a:pt x="8" y="21"/>
                      </a:lnTo>
                      <a:lnTo>
                        <a:pt x="12" y="21"/>
                      </a:lnTo>
                      <a:lnTo>
                        <a:pt x="15" y="19"/>
                      </a:lnTo>
                      <a:lnTo>
                        <a:pt x="19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54" name="Freeform 151"/>
                <p:cNvSpPr>
                  <a:spLocks noChangeAspect="1"/>
                </p:cNvSpPr>
                <p:nvPr/>
              </p:nvSpPr>
              <p:spPr bwMode="auto">
                <a:xfrm rot="5400000">
                  <a:off x="3485" y="2137"/>
                  <a:ext cx="5" cy="6"/>
                </a:xfrm>
                <a:custGeom>
                  <a:avLst/>
                  <a:gdLst>
                    <a:gd name="T0" fmla="*/ 4 w 12"/>
                    <a:gd name="T1" fmla="*/ 5 h 12"/>
                    <a:gd name="T2" fmla="*/ 5 w 12"/>
                    <a:gd name="T3" fmla="*/ 4 h 12"/>
                    <a:gd name="T4" fmla="*/ 5 w 12"/>
                    <a:gd name="T5" fmla="*/ 2 h 12"/>
                    <a:gd name="T6" fmla="*/ 4 w 12"/>
                    <a:gd name="T7" fmla="*/ 1 h 12"/>
                    <a:gd name="T8" fmla="*/ 3 w 12"/>
                    <a:gd name="T9" fmla="*/ 0 h 12"/>
                    <a:gd name="T10" fmla="*/ 2 w 12"/>
                    <a:gd name="T11" fmla="*/ 1 h 12"/>
                    <a:gd name="T12" fmla="*/ 1 w 12"/>
                    <a:gd name="T13" fmla="*/ 2 h 12"/>
                    <a:gd name="T14" fmla="*/ 0 w 12"/>
                    <a:gd name="T15" fmla="*/ 3 h 12"/>
                    <a:gd name="T16" fmla="*/ 0 w 12"/>
                    <a:gd name="T17" fmla="*/ 5 h 12"/>
                    <a:gd name="T18" fmla="*/ 1 w 12"/>
                    <a:gd name="T19" fmla="*/ 6 h 12"/>
                    <a:gd name="T20" fmla="*/ 3 w 12"/>
                    <a:gd name="T21" fmla="*/ 6 h 12"/>
                    <a:gd name="T22" fmla="*/ 3 w 12"/>
                    <a:gd name="T23" fmla="*/ 6 h 12"/>
                    <a:gd name="T24" fmla="*/ 4 w 12"/>
                    <a:gd name="T25" fmla="*/ 5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10" y="10"/>
                      </a:moveTo>
                      <a:lnTo>
                        <a:pt x="12" y="8"/>
                      </a:lnTo>
                      <a:lnTo>
                        <a:pt x="12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10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55" name="Freeform 152"/>
                <p:cNvSpPr>
                  <a:spLocks noChangeAspect="1"/>
                </p:cNvSpPr>
                <p:nvPr/>
              </p:nvSpPr>
              <p:spPr bwMode="auto">
                <a:xfrm rot="5400000">
                  <a:off x="3522" y="2084"/>
                  <a:ext cx="5" cy="4"/>
                </a:xfrm>
                <a:custGeom>
                  <a:avLst/>
                  <a:gdLst>
                    <a:gd name="T0" fmla="*/ 5 w 10"/>
                    <a:gd name="T1" fmla="*/ 3 h 10"/>
                    <a:gd name="T2" fmla="*/ 5 w 10"/>
                    <a:gd name="T3" fmla="*/ 2 h 10"/>
                    <a:gd name="T4" fmla="*/ 5 w 10"/>
                    <a:gd name="T5" fmla="*/ 1 h 10"/>
                    <a:gd name="T6" fmla="*/ 4 w 10"/>
                    <a:gd name="T7" fmla="*/ 0 h 10"/>
                    <a:gd name="T8" fmla="*/ 3 w 10"/>
                    <a:gd name="T9" fmla="*/ 0 h 10"/>
                    <a:gd name="T10" fmla="*/ 1 w 10"/>
                    <a:gd name="T11" fmla="*/ 0 h 10"/>
                    <a:gd name="T12" fmla="*/ 0 w 10"/>
                    <a:gd name="T13" fmla="*/ 1 h 10"/>
                    <a:gd name="T14" fmla="*/ 0 w 10"/>
                    <a:gd name="T15" fmla="*/ 2 h 10"/>
                    <a:gd name="T16" fmla="*/ 0 w 10"/>
                    <a:gd name="T17" fmla="*/ 3 h 10"/>
                    <a:gd name="T18" fmla="*/ 1 w 10"/>
                    <a:gd name="T19" fmla="*/ 4 h 10"/>
                    <a:gd name="T20" fmla="*/ 2 w 10"/>
                    <a:gd name="T21" fmla="*/ 4 h 10"/>
                    <a:gd name="T22" fmla="*/ 4 w 10"/>
                    <a:gd name="T23" fmla="*/ 4 h 10"/>
                    <a:gd name="T24" fmla="*/ 5 w 10"/>
                    <a:gd name="T25" fmla="*/ 3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" h="10">
                      <a:moveTo>
                        <a:pt x="10" y="8"/>
                      </a:move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2" y="10"/>
                      </a:lnTo>
                      <a:lnTo>
                        <a:pt x="4" y="10"/>
                      </a:lnTo>
                      <a:lnTo>
                        <a:pt x="8" y="10"/>
                      </a:lnTo>
                      <a:lnTo>
                        <a:pt x="1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56" name="Freeform 153"/>
                <p:cNvSpPr>
                  <a:spLocks noChangeAspect="1"/>
                </p:cNvSpPr>
                <p:nvPr/>
              </p:nvSpPr>
              <p:spPr bwMode="auto">
                <a:xfrm rot="5400000">
                  <a:off x="3525" y="1902"/>
                  <a:ext cx="150" cy="149"/>
                </a:xfrm>
                <a:custGeom>
                  <a:avLst/>
                  <a:gdLst>
                    <a:gd name="T0" fmla="*/ 107 w 300"/>
                    <a:gd name="T1" fmla="*/ 143 h 298"/>
                    <a:gd name="T2" fmla="*/ 114 w 300"/>
                    <a:gd name="T3" fmla="*/ 139 h 298"/>
                    <a:gd name="T4" fmla="*/ 120 w 300"/>
                    <a:gd name="T5" fmla="*/ 135 h 298"/>
                    <a:gd name="T6" fmla="*/ 125 w 300"/>
                    <a:gd name="T7" fmla="*/ 130 h 298"/>
                    <a:gd name="T8" fmla="*/ 131 w 300"/>
                    <a:gd name="T9" fmla="*/ 124 h 298"/>
                    <a:gd name="T10" fmla="*/ 136 w 300"/>
                    <a:gd name="T11" fmla="*/ 119 h 298"/>
                    <a:gd name="T12" fmla="*/ 140 w 300"/>
                    <a:gd name="T13" fmla="*/ 113 h 298"/>
                    <a:gd name="T14" fmla="*/ 144 w 300"/>
                    <a:gd name="T15" fmla="*/ 106 h 298"/>
                    <a:gd name="T16" fmla="*/ 146 w 300"/>
                    <a:gd name="T17" fmla="*/ 98 h 298"/>
                    <a:gd name="T18" fmla="*/ 148 w 300"/>
                    <a:gd name="T19" fmla="*/ 92 h 298"/>
                    <a:gd name="T20" fmla="*/ 149 w 300"/>
                    <a:gd name="T21" fmla="*/ 84 h 298"/>
                    <a:gd name="T22" fmla="*/ 150 w 300"/>
                    <a:gd name="T23" fmla="*/ 76 h 298"/>
                    <a:gd name="T24" fmla="*/ 150 w 300"/>
                    <a:gd name="T25" fmla="*/ 69 h 298"/>
                    <a:gd name="T26" fmla="*/ 148 w 300"/>
                    <a:gd name="T27" fmla="*/ 61 h 298"/>
                    <a:gd name="T28" fmla="*/ 147 w 300"/>
                    <a:gd name="T29" fmla="*/ 54 h 298"/>
                    <a:gd name="T30" fmla="*/ 145 w 300"/>
                    <a:gd name="T31" fmla="*/ 47 h 298"/>
                    <a:gd name="T32" fmla="*/ 142 w 300"/>
                    <a:gd name="T33" fmla="*/ 40 h 298"/>
                    <a:gd name="T34" fmla="*/ 138 w 300"/>
                    <a:gd name="T35" fmla="*/ 33 h 298"/>
                    <a:gd name="T36" fmla="*/ 133 w 300"/>
                    <a:gd name="T37" fmla="*/ 27 h 298"/>
                    <a:gd name="T38" fmla="*/ 128 w 300"/>
                    <a:gd name="T39" fmla="*/ 22 h 298"/>
                    <a:gd name="T40" fmla="*/ 122 w 300"/>
                    <a:gd name="T41" fmla="*/ 17 h 298"/>
                    <a:gd name="T42" fmla="*/ 116 w 300"/>
                    <a:gd name="T43" fmla="*/ 12 h 298"/>
                    <a:gd name="T44" fmla="*/ 110 w 300"/>
                    <a:gd name="T45" fmla="*/ 8 h 298"/>
                    <a:gd name="T46" fmla="*/ 103 w 300"/>
                    <a:gd name="T47" fmla="*/ 5 h 298"/>
                    <a:gd name="T48" fmla="*/ 96 w 300"/>
                    <a:gd name="T49" fmla="*/ 3 h 298"/>
                    <a:gd name="T50" fmla="*/ 88 w 300"/>
                    <a:gd name="T51" fmla="*/ 1 h 298"/>
                    <a:gd name="T52" fmla="*/ 80 w 300"/>
                    <a:gd name="T53" fmla="*/ 0 h 298"/>
                    <a:gd name="T54" fmla="*/ 73 w 300"/>
                    <a:gd name="T55" fmla="*/ 0 h 298"/>
                    <a:gd name="T56" fmla="*/ 66 w 300"/>
                    <a:gd name="T57" fmla="*/ 0 h 298"/>
                    <a:gd name="T58" fmla="*/ 58 w 300"/>
                    <a:gd name="T59" fmla="*/ 2 h 298"/>
                    <a:gd name="T60" fmla="*/ 50 w 300"/>
                    <a:gd name="T61" fmla="*/ 4 h 298"/>
                    <a:gd name="T62" fmla="*/ 44 w 300"/>
                    <a:gd name="T63" fmla="*/ 7 h 298"/>
                    <a:gd name="T64" fmla="*/ 37 w 300"/>
                    <a:gd name="T65" fmla="*/ 11 h 298"/>
                    <a:gd name="T66" fmla="*/ 31 w 300"/>
                    <a:gd name="T67" fmla="*/ 15 h 298"/>
                    <a:gd name="T68" fmla="*/ 24 w 300"/>
                    <a:gd name="T69" fmla="*/ 20 h 298"/>
                    <a:gd name="T70" fmla="*/ 20 w 300"/>
                    <a:gd name="T71" fmla="*/ 25 h 298"/>
                    <a:gd name="T72" fmla="*/ 15 w 300"/>
                    <a:gd name="T73" fmla="*/ 31 h 298"/>
                    <a:gd name="T74" fmla="*/ 11 w 300"/>
                    <a:gd name="T75" fmla="*/ 37 h 298"/>
                    <a:gd name="T76" fmla="*/ 7 w 300"/>
                    <a:gd name="T77" fmla="*/ 44 h 298"/>
                    <a:gd name="T78" fmla="*/ 4 w 300"/>
                    <a:gd name="T79" fmla="*/ 51 h 298"/>
                    <a:gd name="T80" fmla="*/ 2 w 300"/>
                    <a:gd name="T81" fmla="*/ 58 h 298"/>
                    <a:gd name="T82" fmla="*/ 1 w 300"/>
                    <a:gd name="T83" fmla="*/ 66 h 298"/>
                    <a:gd name="T84" fmla="*/ 0 w 300"/>
                    <a:gd name="T85" fmla="*/ 73 h 298"/>
                    <a:gd name="T86" fmla="*/ 0 w 300"/>
                    <a:gd name="T87" fmla="*/ 81 h 298"/>
                    <a:gd name="T88" fmla="*/ 1 w 300"/>
                    <a:gd name="T89" fmla="*/ 89 h 298"/>
                    <a:gd name="T90" fmla="*/ 3 w 300"/>
                    <a:gd name="T91" fmla="*/ 95 h 298"/>
                    <a:gd name="T92" fmla="*/ 6 w 300"/>
                    <a:gd name="T93" fmla="*/ 103 h 298"/>
                    <a:gd name="T94" fmla="*/ 9 w 300"/>
                    <a:gd name="T95" fmla="*/ 110 h 298"/>
                    <a:gd name="T96" fmla="*/ 13 w 300"/>
                    <a:gd name="T97" fmla="*/ 117 h 298"/>
                    <a:gd name="T98" fmla="*/ 18 w 300"/>
                    <a:gd name="T99" fmla="*/ 122 h 298"/>
                    <a:gd name="T100" fmla="*/ 23 w 300"/>
                    <a:gd name="T101" fmla="*/ 128 h 298"/>
                    <a:gd name="T102" fmla="*/ 28 w 300"/>
                    <a:gd name="T103" fmla="*/ 133 h 298"/>
                    <a:gd name="T104" fmla="*/ 34 w 300"/>
                    <a:gd name="T105" fmla="*/ 138 h 298"/>
                    <a:gd name="T106" fmla="*/ 41 w 300"/>
                    <a:gd name="T107" fmla="*/ 142 h 298"/>
                    <a:gd name="T108" fmla="*/ 48 w 300"/>
                    <a:gd name="T109" fmla="*/ 144 h 298"/>
                    <a:gd name="T110" fmla="*/ 55 w 300"/>
                    <a:gd name="T111" fmla="*/ 147 h 298"/>
                    <a:gd name="T112" fmla="*/ 63 w 300"/>
                    <a:gd name="T113" fmla="*/ 148 h 298"/>
                    <a:gd name="T114" fmla="*/ 70 w 300"/>
                    <a:gd name="T115" fmla="*/ 149 h 298"/>
                    <a:gd name="T116" fmla="*/ 77 w 300"/>
                    <a:gd name="T117" fmla="*/ 149 h 298"/>
                    <a:gd name="T118" fmla="*/ 85 w 300"/>
                    <a:gd name="T119" fmla="*/ 149 h 298"/>
                    <a:gd name="T120" fmla="*/ 93 w 300"/>
                    <a:gd name="T121" fmla="*/ 147 h 298"/>
                    <a:gd name="T122" fmla="*/ 99 w 300"/>
                    <a:gd name="T123" fmla="*/ 145 h 298"/>
                    <a:gd name="T124" fmla="*/ 107 w 300"/>
                    <a:gd name="T125" fmla="*/ 143 h 29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300" h="298">
                      <a:moveTo>
                        <a:pt x="214" y="285"/>
                      </a:moveTo>
                      <a:lnTo>
                        <a:pt x="227" y="277"/>
                      </a:lnTo>
                      <a:lnTo>
                        <a:pt x="239" y="269"/>
                      </a:lnTo>
                      <a:lnTo>
                        <a:pt x="250" y="260"/>
                      </a:lnTo>
                      <a:lnTo>
                        <a:pt x="262" y="248"/>
                      </a:lnTo>
                      <a:lnTo>
                        <a:pt x="271" y="237"/>
                      </a:lnTo>
                      <a:lnTo>
                        <a:pt x="279" y="225"/>
                      </a:lnTo>
                      <a:lnTo>
                        <a:pt x="287" y="212"/>
                      </a:lnTo>
                      <a:lnTo>
                        <a:pt x="292" y="196"/>
                      </a:lnTo>
                      <a:lnTo>
                        <a:pt x="296" y="183"/>
                      </a:lnTo>
                      <a:lnTo>
                        <a:pt x="298" y="167"/>
                      </a:lnTo>
                      <a:lnTo>
                        <a:pt x="300" y="152"/>
                      </a:lnTo>
                      <a:lnTo>
                        <a:pt x="300" y="137"/>
                      </a:lnTo>
                      <a:lnTo>
                        <a:pt x="296" y="121"/>
                      </a:lnTo>
                      <a:lnTo>
                        <a:pt x="294" y="108"/>
                      </a:lnTo>
                      <a:lnTo>
                        <a:pt x="289" y="93"/>
                      </a:lnTo>
                      <a:lnTo>
                        <a:pt x="283" y="79"/>
                      </a:lnTo>
                      <a:lnTo>
                        <a:pt x="275" y="66"/>
                      </a:lnTo>
                      <a:lnTo>
                        <a:pt x="265" y="54"/>
                      </a:lnTo>
                      <a:lnTo>
                        <a:pt x="256" y="43"/>
                      </a:lnTo>
                      <a:lnTo>
                        <a:pt x="244" y="33"/>
                      </a:lnTo>
                      <a:lnTo>
                        <a:pt x="231" y="23"/>
                      </a:lnTo>
                      <a:lnTo>
                        <a:pt x="219" y="16"/>
                      </a:lnTo>
                      <a:lnTo>
                        <a:pt x="206" y="10"/>
                      </a:lnTo>
                      <a:lnTo>
                        <a:pt x="191" y="6"/>
                      </a:lnTo>
                      <a:lnTo>
                        <a:pt x="175" y="2"/>
                      </a:lnTo>
                      <a:lnTo>
                        <a:pt x="160" y="0"/>
                      </a:lnTo>
                      <a:lnTo>
                        <a:pt x="146" y="0"/>
                      </a:lnTo>
                      <a:lnTo>
                        <a:pt x="131" y="0"/>
                      </a:lnTo>
                      <a:lnTo>
                        <a:pt x="116" y="4"/>
                      </a:lnTo>
                      <a:lnTo>
                        <a:pt x="100" y="8"/>
                      </a:lnTo>
                      <a:lnTo>
                        <a:pt x="87" y="14"/>
                      </a:lnTo>
                      <a:lnTo>
                        <a:pt x="73" y="22"/>
                      </a:lnTo>
                      <a:lnTo>
                        <a:pt x="62" y="29"/>
                      </a:lnTo>
                      <a:lnTo>
                        <a:pt x="48" y="39"/>
                      </a:lnTo>
                      <a:lnTo>
                        <a:pt x="39" y="50"/>
                      </a:lnTo>
                      <a:lnTo>
                        <a:pt x="29" y="62"/>
                      </a:lnTo>
                      <a:lnTo>
                        <a:pt x="22" y="73"/>
                      </a:lnTo>
                      <a:lnTo>
                        <a:pt x="14" y="87"/>
                      </a:lnTo>
                      <a:lnTo>
                        <a:pt x="8" y="102"/>
                      </a:lnTo>
                      <a:lnTo>
                        <a:pt x="4" y="116"/>
                      </a:lnTo>
                      <a:lnTo>
                        <a:pt x="2" y="131"/>
                      </a:lnTo>
                      <a:lnTo>
                        <a:pt x="0" y="146"/>
                      </a:lnTo>
                      <a:lnTo>
                        <a:pt x="0" y="162"/>
                      </a:lnTo>
                      <a:lnTo>
                        <a:pt x="2" y="177"/>
                      </a:lnTo>
                      <a:lnTo>
                        <a:pt x="6" y="190"/>
                      </a:lnTo>
                      <a:lnTo>
                        <a:pt x="12" y="206"/>
                      </a:lnTo>
                      <a:lnTo>
                        <a:pt x="18" y="219"/>
                      </a:lnTo>
                      <a:lnTo>
                        <a:pt x="25" y="233"/>
                      </a:lnTo>
                      <a:lnTo>
                        <a:pt x="35" y="244"/>
                      </a:lnTo>
                      <a:lnTo>
                        <a:pt x="45" y="256"/>
                      </a:lnTo>
                      <a:lnTo>
                        <a:pt x="56" y="265"/>
                      </a:lnTo>
                      <a:lnTo>
                        <a:pt x="68" y="275"/>
                      </a:lnTo>
                      <a:lnTo>
                        <a:pt x="81" y="283"/>
                      </a:lnTo>
                      <a:lnTo>
                        <a:pt x="96" y="288"/>
                      </a:lnTo>
                      <a:lnTo>
                        <a:pt x="110" y="294"/>
                      </a:lnTo>
                      <a:lnTo>
                        <a:pt x="125" y="296"/>
                      </a:lnTo>
                      <a:lnTo>
                        <a:pt x="139" y="298"/>
                      </a:lnTo>
                      <a:lnTo>
                        <a:pt x="154" y="298"/>
                      </a:lnTo>
                      <a:lnTo>
                        <a:pt x="169" y="298"/>
                      </a:lnTo>
                      <a:lnTo>
                        <a:pt x="185" y="294"/>
                      </a:lnTo>
                      <a:lnTo>
                        <a:pt x="198" y="290"/>
                      </a:lnTo>
                      <a:lnTo>
                        <a:pt x="214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57" name="Freeform 154"/>
                <p:cNvSpPr>
                  <a:spLocks noChangeAspect="1"/>
                </p:cNvSpPr>
                <p:nvPr/>
              </p:nvSpPr>
              <p:spPr bwMode="auto">
                <a:xfrm rot="5400000">
                  <a:off x="3540" y="1958"/>
                  <a:ext cx="10" cy="10"/>
                </a:xfrm>
                <a:custGeom>
                  <a:avLst/>
                  <a:gdLst>
                    <a:gd name="T0" fmla="*/ 7 w 19"/>
                    <a:gd name="T1" fmla="*/ 10 h 19"/>
                    <a:gd name="T2" fmla="*/ 9 w 19"/>
                    <a:gd name="T3" fmla="*/ 9 h 19"/>
                    <a:gd name="T4" fmla="*/ 10 w 19"/>
                    <a:gd name="T5" fmla="*/ 7 h 19"/>
                    <a:gd name="T6" fmla="*/ 10 w 19"/>
                    <a:gd name="T7" fmla="*/ 5 h 19"/>
                    <a:gd name="T8" fmla="*/ 9 w 19"/>
                    <a:gd name="T9" fmla="*/ 3 h 19"/>
                    <a:gd name="T10" fmla="*/ 8 w 19"/>
                    <a:gd name="T11" fmla="*/ 2 h 19"/>
                    <a:gd name="T12" fmla="*/ 6 w 19"/>
                    <a:gd name="T13" fmla="*/ 0 h 19"/>
                    <a:gd name="T14" fmla="*/ 5 w 19"/>
                    <a:gd name="T15" fmla="*/ 0 h 19"/>
                    <a:gd name="T16" fmla="*/ 3 w 19"/>
                    <a:gd name="T17" fmla="*/ 1 h 19"/>
                    <a:gd name="T18" fmla="*/ 1 w 19"/>
                    <a:gd name="T19" fmla="*/ 2 h 19"/>
                    <a:gd name="T20" fmla="*/ 0 w 19"/>
                    <a:gd name="T21" fmla="*/ 3 h 19"/>
                    <a:gd name="T22" fmla="*/ 0 w 19"/>
                    <a:gd name="T23" fmla="*/ 5 h 19"/>
                    <a:gd name="T24" fmla="*/ 0 w 19"/>
                    <a:gd name="T25" fmla="*/ 7 h 19"/>
                    <a:gd name="T26" fmla="*/ 1 w 19"/>
                    <a:gd name="T27" fmla="*/ 9 h 19"/>
                    <a:gd name="T28" fmla="*/ 3 w 19"/>
                    <a:gd name="T29" fmla="*/ 10 h 19"/>
                    <a:gd name="T30" fmla="*/ 5 w 19"/>
                    <a:gd name="T31" fmla="*/ 10 h 19"/>
                    <a:gd name="T32" fmla="*/ 7 w 19"/>
                    <a:gd name="T33" fmla="*/ 10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13" y="19"/>
                      </a:moveTo>
                      <a:lnTo>
                        <a:pt x="17" y="17"/>
                      </a:lnTo>
                      <a:lnTo>
                        <a:pt x="19" y="13"/>
                      </a:lnTo>
                      <a:lnTo>
                        <a:pt x="19" y="10"/>
                      </a:lnTo>
                      <a:lnTo>
                        <a:pt x="17" y="6"/>
                      </a:lnTo>
                      <a:lnTo>
                        <a:pt x="15" y="4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3"/>
                      </a:lnTo>
                      <a:lnTo>
                        <a:pt x="2" y="17"/>
                      </a:lnTo>
                      <a:lnTo>
                        <a:pt x="6" y="19"/>
                      </a:lnTo>
                      <a:lnTo>
                        <a:pt x="9" y="19"/>
                      </a:lnTo>
                      <a:lnTo>
                        <a:pt x="13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58" name="Freeform 155"/>
                <p:cNvSpPr>
                  <a:spLocks noChangeAspect="1"/>
                </p:cNvSpPr>
                <p:nvPr/>
              </p:nvSpPr>
              <p:spPr bwMode="auto">
                <a:xfrm rot="5400000">
                  <a:off x="3621" y="1919"/>
                  <a:ext cx="10" cy="9"/>
                </a:xfrm>
                <a:custGeom>
                  <a:avLst/>
                  <a:gdLst>
                    <a:gd name="T0" fmla="*/ 7 w 21"/>
                    <a:gd name="T1" fmla="*/ 9 h 19"/>
                    <a:gd name="T2" fmla="*/ 8 w 21"/>
                    <a:gd name="T3" fmla="*/ 8 h 19"/>
                    <a:gd name="T4" fmla="*/ 9 w 21"/>
                    <a:gd name="T5" fmla="*/ 6 h 19"/>
                    <a:gd name="T6" fmla="*/ 10 w 21"/>
                    <a:gd name="T7" fmla="*/ 4 h 19"/>
                    <a:gd name="T8" fmla="*/ 9 w 21"/>
                    <a:gd name="T9" fmla="*/ 2 h 19"/>
                    <a:gd name="T10" fmla="*/ 8 w 21"/>
                    <a:gd name="T11" fmla="*/ 1 h 19"/>
                    <a:gd name="T12" fmla="*/ 7 w 21"/>
                    <a:gd name="T13" fmla="*/ 0 h 19"/>
                    <a:gd name="T14" fmla="*/ 5 w 21"/>
                    <a:gd name="T15" fmla="*/ 0 h 19"/>
                    <a:gd name="T16" fmla="*/ 3 w 21"/>
                    <a:gd name="T17" fmla="*/ 0 h 19"/>
                    <a:gd name="T18" fmla="*/ 2 w 21"/>
                    <a:gd name="T19" fmla="*/ 2 h 19"/>
                    <a:gd name="T20" fmla="*/ 1 w 21"/>
                    <a:gd name="T21" fmla="*/ 2 h 19"/>
                    <a:gd name="T22" fmla="*/ 0 w 21"/>
                    <a:gd name="T23" fmla="*/ 4 h 19"/>
                    <a:gd name="T24" fmla="*/ 1 w 21"/>
                    <a:gd name="T25" fmla="*/ 6 h 19"/>
                    <a:gd name="T26" fmla="*/ 2 w 21"/>
                    <a:gd name="T27" fmla="*/ 8 h 19"/>
                    <a:gd name="T28" fmla="*/ 4 w 21"/>
                    <a:gd name="T29" fmla="*/ 9 h 19"/>
                    <a:gd name="T30" fmla="*/ 6 w 21"/>
                    <a:gd name="T31" fmla="*/ 9 h 19"/>
                    <a:gd name="T32" fmla="*/ 7 w 21"/>
                    <a:gd name="T33" fmla="*/ 9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" h="19">
                      <a:moveTo>
                        <a:pt x="15" y="19"/>
                      </a:moveTo>
                      <a:lnTo>
                        <a:pt x="17" y="17"/>
                      </a:lnTo>
                      <a:lnTo>
                        <a:pt x="19" y="13"/>
                      </a:lnTo>
                      <a:lnTo>
                        <a:pt x="21" y="9"/>
                      </a:lnTo>
                      <a:lnTo>
                        <a:pt x="19" y="5"/>
                      </a:lnTo>
                      <a:lnTo>
                        <a:pt x="17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4"/>
                      </a:lnTo>
                      <a:lnTo>
                        <a:pt x="2" y="5"/>
                      </a:lnTo>
                      <a:lnTo>
                        <a:pt x="0" y="9"/>
                      </a:lnTo>
                      <a:lnTo>
                        <a:pt x="2" y="13"/>
                      </a:lnTo>
                      <a:lnTo>
                        <a:pt x="4" y="17"/>
                      </a:lnTo>
                      <a:lnTo>
                        <a:pt x="8" y="19"/>
                      </a:lnTo>
                      <a:lnTo>
                        <a:pt x="12" y="19"/>
                      </a:lnTo>
                      <a:lnTo>
                        <a:pt x="15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59" name="Freeform 156"/>
                <p:cNvSpPr>
                  <a:spLocks noChangeAspect="1"/>
                </p:cNvSpPr>
                <p:nvPr/>
              </p:nvSpPr>
              <p:spPr bwMode="auto">
                <a:xfrm rot="5400000">
                  <a:off x="3637" y="2016"/>
                  <a:ext cx="10" cy="10"/>
                </a:xfrm>
                <a:custGeom>
                  <a:avLst/>
                  <a:gdLst>
                    <a:gd name="T0" fmla="*/ 7 w 19"/>
                    <a:gd name="T1" fmla="*/ 9 h 21"/>
                    <a:gd name="T2" fmla="*/ 9 w 19"/>
                    <a:gd name="T3" fmla="*/ 8 h 21"/>
                    <a:gd name="T4" fmla="*/ 10 w 19"/>
                    <a:gd name="T5" fmla="*/ 7 h 21"/>
                    <a:gd name="T6" fmla="*/ 10 w 19"/>
                    <a:gd name="T7" fmla="*/ 5 h 21"/>
                    <a:gd name="T8" fmla="*/ 10 w 19"/>
                    <a:gd name="T9" fmla="*/ 3 h 21"/>
                    <a:gd name="T10" fmla="*/ 9 w 19"/>
                    <a:gd name="T11" fmla="*/ 2 h 21"/>
                    <a:gd name="T12" fmla="*/ 7 w 19"/>
                    <a:gd name="T13" fmla="*/ 1 h 21"/>
                    <a:gd name="T14" fmla="*/ 5 w 19"/>
                    <a:gd name="T15" fmla="*/ 0 h 21"/>
                    <a:gd name="T16" fmla="*/ 3 w 19"/>
                    <a:gd name="T17" fmla="*/ 1 h 21"/>
                    <a:gd name="T18" fmla="*/ 1 w 19"/>
                    <a:gd name="T19" fmla="*/ 2 h 21"/>
                    <a:gd name="T20" fmla="*/ 0 w 19"/>
                    <a:gd name="T21" fmla="*/ 4 h 21"/>
                    <a:gd name="T22" fmla="*/ 0 w 19"/>
                    <a:gd name="T23" fmla="*/ 6 h 21"/>
                    <a:gd name="T24" fmla="*/ 0 w 19"/>
                    <a:gd name="T25" fmla="*/ 7 h 21"/>
                    <a:gd name="T26" fmla="*/ 2 w 19"/>
                    <a:gd name="T27" fmla="*/ 8 h 21"/>
                    <a:gd name="T28" fmla="*/ 3 w 19"/>
                    <a:gd name="T29" fmla="*/ 9 h 21"/>
                    <a:gd name="T30" fmla="*/ 5 w 19"/>
                    <a:gd name="T31" fmla="*/ 10 h 21"/>
                    <a:gd name="T32" fmla="*/ 7 w 19"/>
                    <a:gd name="T33" fmla="*/ 9 h 2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21">
                      <a:moveTo>
                        <a:pt x="13" y="19"/>
                      </a:moveTo>
                      <a:lnTo>
                        <a:pt x="17" y="17"/>
                      </a:lnTo>
                      <a:lnTo>
                        <a:pt x="19" y="14"/>
                      </a:lnTo>
                      <a:lnTo>
                        <a:pt x="19" y="10"/>
                      </a:lnTo>
                      <a:lnTo>
                        <a:pt x="19" y="6"/>
                      </a:lnTo>
                      <a:lnTo>
                        <a:pt x="17" y="4"/>
                      </a:lnTo>
                      <a:lnTo>
                        <a:pt x="13" y="2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4" y="17"/>
                      </a:lnTo>
                      <a:lnTo>
                        <a:pt x="6" y="19"/>
                      </a:lnTo>
                      <a:lnTo>
                        <a:pt x="10" y="21"/>
                      </a:lnTo>
                      <a:lnTo>
                        <a:pt x="13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60" name="Freeform 157"/>
                <p:cNvSpPr>
                  <a:spLocks noChangeAspect="1"/>
                </p:cNvSpPr>
                <p:nvPr/>
              </p:nvSpPr>
              <p:spPr bwMode="auto">
                <a:xfrm rot="5400000">
                  <a:off x="3587" y="2027"/>
                  <a:ext cx="6" cy="6"/>
                </a:xfrm>
                <a:custGeom>
                  <a:avLst/>
                  <a:gdLst>
                    <a:gd name="T0" fmla="*/ 4 w 12"/>
                    <a:gd name="T1" fmla="*/ 6 h 11"/>
                    <a:gd name="T2" fmla="*/ 5 w 12"/>
                    <a:gd name="T3" fmla="*/ 5 h 11"/>
                    <a:gd name="T4" fmla="*/ 6 w 12"/>
                    <a:gd name="T5" fmla="*/ 3 h 11"/>
                    <a:gd name="T6" fmla="*/ 5 w 12"/>
                    <a:gd name="T7" fmla="*/ 2 h 11"/>
                    <a:gd name="T8" fmla="*/ 4 w 12"/>
                    <a:gd name="T9" fmla="*/ 1 h 11"/>
                    <a:gd name="T10" fmla="*/ 3 w 12"/>
                    <a:gd name="T11" fmla="*/ 0 h 11"/>
                    <a:gd name="T12" fmla="*/ 1 w 12"/>
                    <a:gd name="T13" fmla="*/ 0 h 11"/>
                    <a:gd name="T14" fmla="*/ 0 w 12"/>
                    <a:gd name="T15" fmla="*/ 1 h 11"/>
                    <a:gd name="T16" fmla="*/ 0 w 12"/>
                    <a:gd name="T17" fmla="*/ 3 h 11"/>
                    <a:gd name="T18" fmla="*/ 0 w 12"/>
                    <a:gd name="T19" fmla="*/ 4 h 11"/>
                    <a:gd name="T20" fmla="*/ 1 w 12"/>
                    <a:gd name="T21" fmla="*/ 5 h 11"/>
                    <a:gd name="T22" fmla="*/ 2 w 12"/>
                    <a:gd name="T23" fmla="*/ 6 h 11"/>
                    <a:gd name="T24" fmla="*/ 4 w 12"/>
                    <a:gd name="T25" fmla="*/ 6 h 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1">
                      <a:moveTo>
                        <a:pt x="8" y="11"/>
                      </a:moveTo>
                      <a:lnTo>
                        <a:pt x="10" y="9"/>
                      </a:lnTo>
                      <a:lnTo>
                        <a:pt x="12" y="5"/>
                      </a:lnTo>
                      <a:lnTo>
                        <a:pt x="10" y="3"/>
                      </a:lnTo>
                      <a:lnTo>
                        <a:pt x="8" y="1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2" y="9"/>
                      </a:lnTo>
                      <a:lnTo>
                        <a:pt x="4" y="11"/>
                      </a:lnTo>
                      <a:lnTo>
                        <a:pt x="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61" name="Freeform 158"/>
                <p:cNvSpPr>
                  <a:spLocks noChangeAspect="1"/>
                </p:cNvSpPr>
                <p:nvPr/>
              </p:nvSpPr>
              <p:spPr bwMode="auto">
                <a:xfrm rot="5400000">
                  <a:off x="3646" y="1998"/>
                  <a:ext cx="6" cy="5"/>
                </a:xfrm>
                <a:custGeom>
                  <a:avLst/>
                  <a:gdLst>
                    <a:gd name="T0" fmla="*/ 4 w 12"/>
                    <a:gd name="T1" fmla="*/ 5 h 12"/>
                    <a:gd name="T2" fmla="*/ 6 w 12"/>
                    <a:gd name="T3" fmla="*/ 4 h 12"/>
                    <a:gd name="T4" fmla="*/ 6 w 12"/>
                    <a:gd name="T5" fmla="*/ 3 h 12"/>
                    <a:gd name="T6" fmla="*/ 6 w 12"/>
                    <a:gd name="T7" fmla="*/ 2 h 12"/>
                    <a:gd name="T8" fmla="*/ 5 w 12"/>
                    <a:gd name="T9" fmla="*/ 1 h 12"/>
                    <a:gd name="T10" fmla="*/ 3 w 12"/>
                    <a:gd name="T11" fmla="*/ 0 h 12"/>
                    <a:gd name="T12" fmla="*/ 2 w 12"/>
                    <a:gd name="T13" fmla="*/ 0 h 12"/>
                    <a:gd name="T14" fmla="*/ 1 w 12"/>
                    <a:gd name="T15" fmla="*/ 1 h 12"/>
                    <a:gd name="T16" fmla="*/ 0 w 12"/>
                    <a:gd name="T17" fmla="*/ 3 h 12"/>
                    <a:gd name="T18" fmla="*/ 0 w 12"/>
                    <a:gd name="T19" fmla="*/ 3 h 12"/>
                    <a:gd name="T20" fmla="*/ 1 w 12"/>
                    <a:gd name="T21" fmla="*/ 4 h 12"/>
                    <a:gd name="T22" fmla="*/ 3 w 12"/>
                    <a:gd name="T23" fmla="*/ 5 h 12"/>
                    <a:gd name="T24" fmla="*/ 4 w 12"/>
                    <a:gd name="T25" fmla="*/ 5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8" y="12"/>
                      </a:moveTo>
                      <a:lnTo>
                        <a:pt x="12" y="10"/>
                      </a:lnTo>
                      <a:lnTo>
                        <a:pt x="12" y="6"/>
                      </a:lnTo>
                      <a:lnTo>
                        <a:pt x="12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2" y="10"/>
                      </a:lnTo>
                      <a:lnTo>
                        <a:pt x="6" y="12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62" name="Freeform 159"/>
                <p:cNvSpPr>
                  <a:spLocks noChangeAspect="1"/>
                </p:cNvSpPr>
                <p:nvPr/>
              </p:nvSpPr>
              <p:spPr bwMode="auto">
                <a:xfrm rot="5400000">
                  <a:off x="3756" y="1856"/>
                  <a:ext cx="13" cy="7"/>
                </a:xfrm>
                <a:custGeom>
                  <a:avLst/>
                  <a:gdLst>
                    <a:gd name="T0" fmla="*/ 0 w 25"/>
                    <a:gd name="T1" fmla="*/ 4 h 13"/>
                    <a:gd name="T2" fmla="*/ 0 w 25"/>
                    <a:gd name="T3" fmla="*/ 5 h 13"/>
                    <a:gd name="T4" fmla="*/ 2 w 25"/>
                    <a:gd name="T5" fmla="*/ 6 h 13"/>
                    <a:gd name="T6" fmla="*/ 3 w 25"/>
                    <a:gd name="T7" fmla="*/ 7 h 13"/>
                    <a:gd name="T8" fmla="*/ 5 w 25"/>
                    <a:gd name="T9" fmla="*/ 7 h 13"/>
                    <a:gd name="T10" fmla="*/ 8 w 25"/>
                    <a:gd name="T11" fmla="*/ 7 h 13"/>
                    <a:gd name="T12" fmla="*/ 10 w 25"/>
                    <a:gd name="T13" fmla="*/ 7 h 13"/>
                    <a:gd name="T14" fmla="*/ 12 w 25"/>
                    <a:gd name="T15" fmla="*/ 6 h 13"/>
                    <a:gd name="T16" fmla="*/ 13 w 25"/>
                    <a:gd name="T17" fmla="*/ 5 h 13"/>
                    <a:gd name="T18" fmla="*/ 13 w 25"/>
                    <a:gd name="T19" fmla="*/ 4 h 13"/>
                    <a:gd name="T20" fmla="*/ 13 w 25"/>
                    <a:gd name="T21" fmla="*/ 3 h 13"/>
                    <a:gd name="T22" fmla="*/ 12 w 25"/>
                    <a:gd name="T23" fmla="*/ 1 h 13"/>
                    <a:gd name="T24" fmla="*/ 10 w 25"/>
                    <a:gd name="T25" fmla="*/ 1 h 13"/>
                    <a:gd name="T26" fmla="*/ 8 w 25"/>
                    <a:gd name="T27" fmla="*/ 0 h 13"/>
                    <a:gd name="T28" fmla="*/ 5 w 25"/>
                    <a:gd name="T29" fmla="*/ 0 h 13"/>
                    <a:gd name="T30" fmla="*/ 3 w 25"/>
                    <a:gd name="T31" fmla="*/ 1 h 13"/>
                    <a:gd name="T32" fmla="*/ 2 w 25"/>
                    <a:gd name="T33" fmla="*/ 1 h 13"/>
                    <a:gd name="T34" fmla="*/ 0 w 25"/>
                    <a:gd name="T35" fmla="*/ 3 h 13"/>
                    <a:gd name="T36" fmla="*/ 0 w 25"/>
                    <a:gd name="T37" fmla="*/ 4 h 1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5" h="13">
                      <a:moveTo>
                        <a:pt x="0" y="8"/>
                      </a:moveTo>
                      <a:lnTo>
                        <a:pt x="0" y="10"/>
                      </a:lnTo>
                      <a:lnTo>
                        <a:pt x="4" y="11"/>
                      </a:lnTo>
                      <a:lnTo>
                        <a:pt x="6" y="13"/>
                      </a:lnTo>
                      <a:lnTo>
                        <a:pt x="10" y="13"/>
                      </a:lnTo>
                      <a:lnTo>
                        <a:pt x="16" y="13"/>
                      </a:lnTo>
                      <a:lnTo>
                        <a:pt x="20" y="13"/>
                      </a:lnTo>
                      <a:lnTo>
                        <a:pt x="24" y="11"/>
                      </a:lnTo>
                      <a:lnTo>
                        <a:pt x="25" y="10"/>
                      </a:lnTo>
                      <a:lnTo>
                        <a:pt x="25" y="8"/>
                      </a:lnTo>
                      <a:lnTo>
                        <a:pt x="25" y="6"/>
                      </a:lnTo>
                      <a:lnTo>
                        <a:pt x="24" y="2"/>
                      </a:lnTo>
                      <a:lnTo>
                        <a:pt x="20" y="2"/>
                      </a:lnTo>
                      <a:lnTo>
                        <a:pt x="16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63" name="Freeform 160"/>
                <p:cNvSpPr>
                  <a:spLocks noChangeAspect="1"/>
                </p:cNvSpPr>
                <p:nvPr/>
              </p:nvSpPr>
              <p:spPr bwMode="auto">
                <a:xfrm rot="5400000">
                  <a:off x="3914" y="2512"/>
                  <a:ext cx="12" cy="12"/>
                </a:xfrm>
                <a:custGeom>
                  <a:avLst/>
                  <a:gdLst>
                    <a:gd name="T0" fmla="*/ 6 w 23"/>
                    <a:gd name="T1" fmla="*/ 12 h 23"/>
                    <a:gd name="T2" fmla="*/ 2 w 23"/>
                    <a:gd name="T3" fmla="*/ 10 h 23"/>
                    <a:gd name="T4" fmla="*/ 0 w 23"/>
                    <a:gd name="T5" fmla="*/ 6 h 23"/>
                    <a:gd name="T6" fmla="*/ 2 w 23"/>
                    <a:gd name="T7" fmla="*/ 2 h 23"/>
                    <a:gd name="T8" fmla="*/ 6 w 23"/>
                    <a:gd name="T9" fmla="*/ 0 h 23"/>
                    <a:gd name="T10" fmla="*/ 10 w 23"/>
                    <a:gd name="T11" fmla="*/ 2 h 23"/>
                    <a:gd name="T12" fmla="*/ 12 w 23"/>
                    <a:gd name="T13" fmla="*/ 6 h 23"/>
                    <a:gd name="T14" fmla="*/ 10 w 23"/>
                    <a:gd name="T15" fmla="*/ 10 h 23"/>
                    <a:gd name="T16" fmla="*/ 6 w 23"/>
                    <a:gd name="T17" fmla="*/ 12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" h="23">
                      <a:moveTo>
                        <a:pt x="11" y="23"/>
                      </a:move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4" y="4"/>
                      </a:lnTo>
                      <a:lnTo>
                        <a:pt x="11" y="0"/>
                      </a:lnTo>
                      <a:lnTo>
                        <a:pt x="19" y="4"/>
                      </a:lnTo>
                      <a:lnTo>
                        <a:pt x="23" y="12"/>
                      </a:lnTo>
                      <a:lnTo>
                        <a:pt x="19" y="19"/>
                      </a:lnTo>
                      <a:lnTo>
                        <a:pt x="11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64" name="Freeform 161"/>
                <p:cNvSpPr>
                  <a:spLocks noChangeAspect="1"/>
                </p:cNvSpPr>
                <p:nvPr/>
              </p:nvSpPr>
              <p:spPr bwMode="auto">
                <a:xfrm rot="5400000">
                  <a:off x="3917" y="2516"/>
                  <a:ext cx="5" cy="6"/>
                </a:xfrm>
                <a:custGeom>
                  <a:avLst/>
                  <a:gdLst>
                    <a:gd name="T0" fmla="*/ 2 w 9"/>
                    <a:gd name="T1" fmla="*/ 6 h 11"/>
                    <a:gd name="T2" fmla="*/ 0 w 9"/>
                    <a:gd name="T3" fmla="*/ 4 h 11"/>
                    <a:gd name="T4" fmla="*/ 0 w 9"/>
                    <a:gd name="T5" fmla="*/ 1 h 11"/>
                    <a:gd name="T6" fmla="*/ 2 w 9"/>
                    <a:gd name="T7" fmla="*/ 0 h 11"/>
                    <a:gd name="T8" fmla="*/ 5 w 9"/>
                    <a:gd name="T9" fmla="*/ 1 h 11"/>
                    <a:gd name="T10" fmla="*/ 5 w 9"/>
                    <a:gd name="T11" fmla="*/ 4 h 11"/>
                    <a:gd name="T12" fmla="*/ 2 w 9"/>
                    <a:gd name="T13" fmla="*/ 6 h 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" h="11">
                      <a:moveTo>
                        <a:pt x="3" y="11"/>
                      </a:move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9" y="2"/>
                      </a:lnTo>
                      <a:lnTo>
                        <a:pt x="9" y="8"/>
                      </a:lnTo>
                      <a:lnTo>
                        <a:pt x="3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65" name="Freeform 162"/>
                <p:cNvSpPr>
                  <a:spLocks noChangeAspect="1"/>
                </p:cNvSpPr>
                <p:nvPr/>
              </p:nvSpPr>
              <p:spPr bwMode="auto">
                <a:xfrm rot="5400000">
                  <a:off x="3793" y="2085"/>
                  <a:ext cx="12" cy="13"/>
                </a:xfrm>
                <a:custGeom>
                  <a:avLst/>
                  <a:gdLst>
                    <a:gd name="T0" fmla="*/ 6 w 25"/>
                    <a:gd name="T1" fmla="*/ 13 h 25"/>
                    <a:gd name="T2" fmla="*/ 2 w 25"/>
                    <a:gd name="T3" fmla="*/ 11 h 25"/>
                    <a:gd name="T4" fmla="*/ 0 w 25"/>
                    <a:gd name="T5" fmla="*/ 7 h 25"/>
                    <a:gd name="T6" fmla="*/ 2 w 25"/>
                    <a:gd name="T7" fmla="*/ 2 h 25"/>
                    <a:gd name="T8" fmla="*/ 6 w 25"/>
                    <a:gd name="T9" fmla="*/ 0 h 25"/>
                    <a:gd name="T10" fmla="*/ 10 w 25"/>
                    <a:gd name="T11" fmla="*/ 2 h 25"/>
                    <a:gd name="T12" fmla="*/ 12 w 25"/>
                    <a:gd name="T13" fmla="*/ 7 h 25"/>
                    <a:gd name="T14" fmla="*/ 10 w 25"/>
                    <a:gd name="T15" fmla="*/ 11 h 25"/>
                    <a:gd name="T16" fmla="*/ 6 w 25"/>
                    <a:gd name="T17" fmla="*/ 13 h 2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12" y="25"/>
                      </a:moveTo>
                      <a:lnTo>
                        <a:pt x="4" y="21"/>
                      </a:lnTo>
                      <a:lnTo>
                        <a:pt x="0" y="14"/>
                      </a:lnTo>
                      <a:lnTo>
                        <a:pt x="4" y="4"/>
                      </a:lnTo>
                      <a:lnTo>
                        <a:pt x="12" y="0"/>
                      </a:lnTo>
                      <a:lnTo>
                        <a:pt x="21" y="4"/>
                      </a:lnTo>
                      <a:lnTo>
                        <a:pt x="25" y="14"/>
                      </a:lnTo>
                      <a:lnTo>
                        <a:pt x="21" y="21"/>
                      </a:lnTo>
                      <a:lnTo>
                        <a:pt x="12" y="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66" name="Freeform 163"/>
                <p:cNvSpPr>
                  <a:spLocks noChangeAspect="1"/>
                </p:cNvSpPr>
                <p:nvPr/>
              </p:nvSpPr>
              <p:spPr bwMode="auto">
                <a:xfrm rot="5400000">
                  <a:off x="3796" y="2089"/>
                  <a:ext cx="5" cy="5"/>
                </a:xfrm>
                <a:custGeom>
                  <a:avLst/>
                  <a:gdLst>
                    <a:gd name="T0" fmla="*/ 2 w 10"/>
                    <a:gd name="T1" fmla="*/ 5 h 9"/>
                    <a:gd name="T2" fmla="*/ 0 w 10"/>
                    <a:gd name="T3" fmla="*/ 4 h 9"/>
                    <a:gd name="T4" fmla="*/ 0 w 10"/>
                    <a:gd name="T5" fmla="*/ 1 h 9"/>
                    <a:gd name="T6" fmla="*/ 2 w 10"/>
                    <a:gd name="T7" fmla="*/ 0 h 9"/>
                    <a:gd name="T8" fmla="*/ 5 w 10"/>
                    <a:gd name="T9" fmla="*/ 1 h 9"/>
                    <a:gd name="T10" fmla="*/ 5 w 10"/>
                    <a:gd name="T11" fmla="*/ 4 h 9"/>
                    <a:gd name="T12" fmla="*/ 2 w 10"/>
                    <a:gd name="T13" fmla="*/ 5 h 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9">
                      <a:moveTo>
                        <a:pt x="4" y="9"/>
                      </a:move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10" y="2"/>
                      </a:lnTo>
                      <a:lnTo>
                        <a:pt x="10" y="8"/>
                      </a:lnTo>
                      <a:lnTo>
                        <a:pt x="4" y="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67" name="Freeform 164"/>
                <p:cNvSpPr>
                  <a:spLocks noChangeAspect="1"/>
                </p:cNvSpPr>
                <p:nvPr/>
              </p:nvSpPr>
              <p:spPr bwMode="auto">
                <a:xfrm rot="5400000">
                  <a:off x="3871" y="2107"/>
                  <a:ext cx="11" cy="12"/>
                </a:xfrm>
                <a:custGeom>
                  <a:avLst/>
                  <a:gdLst>
                    <a:gd name="T0" fmla="*/ 5 w 23"/>
                    <a:gd name="T1" fmla="*/ 12 h 23"/>
                    <a:gd name="T2" fmla="*/ 0 w 23"/>
                    <a:gd name="T3" fmla="*/ 10 h 23"/>
                    <a:gd name="T4" fmla="*/ 0 w 23"/>
                    <a:gd name="T5" fmla="*/ 6 h 23"/>
                    <a:gd name="T6" fmla="*/ 0 w 23"/>
                    <a:gd name="T7" fmla="*/ 1 h 23"/>
                    <a:gd name="T8" fmla="*/ 5 w 23"/>
                    <a:gd name="T9" fmla="*/ 0 h 23"/>
                    <a:gd name="T10" fmla="*/ 9 w 23"/>
                    <a:gd name="T11" fmla="*/ 1 h 23"/>
                    <a:gd name="T12" fmla="*/ 11 w 23"/>
                    <a:gd name="T13" fmla="*/ 6 h 23"/>
                    <a:gd name="T14" fmla="*/ 9 w 23"/>
                    <a:gd name="T15" fmla="*/ 10 h 23"/>
                    <a:gd name="T16" fmla="*/ 5 w 23"/>
                    <a:gd name="T17" fmla="*/ 12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" h="23">
                      <a:moveTo>
                        <a:pt x="11" y="23"/>
                      </a:moveTo>
                      <a:lnTo>
                        <a:pt x="1" y="19"/>
                      </a:lnTo>
                      <a:lnTo>
                        <a:pt x="0" y="11"/>
                      </a:lnTo>
                      <a:lnTo>
                        <a:pt x="1" y="1"/>
                      </a:lnTo>
                      <a:lnTo>
                        <a:pt x="11" y="0"/>
                      </a:lnTo>
                      <a:lnTo>
                        <a:pt x="19" y="1"/>
                      </a:lnTo>
                      <a:lnTo>
                        <a:pt x="23" y="11"/>
                      </a:lnTo>
                      <a:lnTo>
                        <a:pt x="19" y="19"/>
                      </a:lnTo>
                      <a:lnTo>
                        <a:pt x="11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68" name="Freeform 165"/>
                <p:cNvSpPr>
                  <a:spLocks noChangeAspect="1"/>
                </p:cNvSpPr>
                <p:nvPr/>
              </p:nvSpPr>
              <p:spPr bwMode="auto">
                <a:xfrm rot="5400000">
                  <a:off x="3875" y="2109"/>
                  <a:ext cx="4" cy="6"/>
                </a:xfrm>
                <a:custGeom>
                  <a:avLst/>
                  <a:gdLst>
                    <a:gd name="T0" fmla="*/ 2 w 10"/>
                    <a:gd name="T1" fmla="*/ 6 h 12"/>
                    <a:gd name="T2" fmla="*/ 0 w 10"/>
                    <a:gd name="T3" fmla="*/ 4 h 12"/>
                    <a:gd name="T4" fmla="*/ 0 w 10"/>
                    <a:gd name="T5" fmla="*/ 1 h 12"/>
                    <a:gd name="T6" fmla="*/ 2 w 10"/>
                    <a:gd name="T7" fmla="*/ 0 h 12"/>
                    <a:gd name="T8" fmla="*/ 4 w 10"/>
                    <a:gd name="T9" fmla="*/ 1 h 12"/>
                    <a:gd name="T10" fmla="*/ 4 w 10"/>
                    <a:gd name="T11" fmla="*/ 4 h 12"/>
                    <a:gd name="T12" fmla="*/ 2 w 10"/>
                    <a:gd name="T13" fmla="*/ 6 h 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12">
                      <a:moveTo>
                        <a:pt x="6" y="12"/>
                      </a:move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8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69" name="Freeform 166"/>
                <p:cNvSpPr>
                  <a:spLocks noChangeAspect="1"/>
                </p:cNvSpPr>
                <p:nvPr/>
              </p:nvSpPr>
              <p:spPr bwMode="auto">
                <a:xfrm rot="5400000">
                  <a:off x="3943" y="2158"/>
                  <a:ext cx="12" cy="13"/>
                </a:xfrm>
                <a:custGeom>
                  <a:avLst/>
                  <a:gdLst>
                    <a:gd name="T0" fmla="*/ 6 w 25"/>
                    <a:gd name="T1" fmla="*/ 13 h 25"/>
                    <a:gd name="T2" fmla="*/ 2 w 25"/>
                    <a:gd name="T3" fmla="*/ 11 h 25"/>
                    <a:gd name="T4" fmla="*/ 0 w 25"/>
                    <a:gd name="T5" fmla="*/ 7 h 25"/>
                    <a:gd name="T6" fmla="*/ 2 w 25"/>
                    <a:gd name="T7" fmla="*/ 2 h 25"/>
                    <a:gd name="T8" fmla="*/ 6 w 25"/>
                    <a:gd name="T9" fmla="*/ 0 h 25"/>
                    <a:gd name="T10" fmla="*/ 10 w 25"/>
                    <a:gd name="T11" fmla="*/ 2 h 25"/>
                    <a:gd name="T12" fmla="*/ 12 w 25"/>
                    <a:gd name="T13" fmla="*/ 7 h 25"/>
                    <a:gd name="T14" fmla="*/ 10 w 25"/>
                    <a:gd name="T15" fmla="*/ 11 h 25"/>
                    <a:gd name="T16" fmla="*/ 6 w 25"/>
                    <a:gd name="T17" fmla="*/ 13 h 2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12" y="25"/>
                      </a:moveTo>
                      <a:lnTo>
                        <a:pt x="4" y="21"/>
                      </a:lnTo>
                      <a:lnTo>
                        <a:pt x="0" y="13"/>
                      </a:lnTo>
                      <a:lnTo>
                        <a:pt x="4" y="3"/>
                      </a:lnTo>
                      <a:lnTo>
                        <a:pt x="12" y="0"/>
                      </a:lnTo>
                      <a:lnTo>
                        <a:pt x="21" y="3"/>
                      </a:lnTo>
                      <a:lnTo>
                        <a:pt x="25" y="13"/>
                      </a:lnTo>
                      <a:lnTo>
                        <a:pt x="21" y="21"/>
                      </a:lnTo>
                      <a:lnTo>
                        <a:pt x="12" y="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70" name="Freeform 167"/>
                <p:cNvSpPr>
                  <a:spLocks noChangeAspect="1"/>
                </p:cNvSpPr>
                <p:nvPr/>
              </p:nvSpPr>
              <p:spPr bwMode="auto">
                <a:xfrm rot="5400000">
                  <a:off x="3946" y="2162"/>
                  <a:ext cx="5" cy="5"/>
                </a:xfrm>
                <a:custGeom>
                  <a:avLst/>
                  <a:gdLst>
                    <a:gd name="T0" fmla="*/ 2 w 9"/>
                    <a:gd name="T1" fmla="*/ 5 h 10"/>
                    <a:gd name="T2" fmla="*/ 0 w 9"/>
                    <a:gd name="T3" fmla="*/ 4 h 10"/>
                    <a:gd name="T4" fmla="*/ 0 w 9"/>
                    <a:gd name="T5" fmla="*/ 1 h 10"/>
                    <a:gd name="T6" fmla="*/ 2 w 9"/>
                    <a:gd name="T7" fmla="*/ 0 h 10"/>
                    <a:gd name="T8" fmla="*/ 5 w 9"/>
                    <a:gd name="T9" fmla="*/ 1 h 10"/>
                    <a:gd name="T10" fmla="*/ 5 w 9"/>
                    <a:gd name="T11" fmla="*/ 4 h 10"/>
                    <a:gd name="T12" fmla="*/ 2 w 9"/>
                    <a:gd name="T13" fmla="*/ 5 h 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" h="10">
                      <a:moveTo>
                        <a:pt x="4" y="10"/>
                      </a:move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9" y="2"/>
                      </a:lnTo>
                      <a:lnTo>
                        <a:pt x="9" y="8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71" name="Freeform 168"/>
                <p:cNvSpPr>
                  <a:spLocks noChangeAspect="1"/>
                </p:cNvSpPr>
                <p:nvPr/>
              </p:nvSpPr>
              <p:spPr bwMode="auto">
                <a:xfrm rot="5400000">
                  <a:off x="3993" y="2241"/>
                  <a:ext cx="12" cy="12"/>
                </a:xfrm>
                <a:custGeom>
                  <a:avLst/>
                  <a:gdLst>
                    <a:gd name="T0" fmla="*/ 6 w 23"/>
                    <a:gd name="T1" fmla="*/ 12 h 23"/>
                    <a:gd name="T2" fmla="*/ 2 w 23"/>
                    <a:gd name="T3" fmla="*/ 10 h 23"/>
                    <a:gd name="T4" fmla="*/ 0 w 23"/>
                    <a:gd name="T5" fmla="*/ 6 h 23"/>
                    <a:gd name="T6" fmla="*/ 2 w 23"/>
                    <a:gd name="T7" fmla="*/ 1 h 23"/>
                    <a:gd name="T8" fmla="*/ 6 w 23"/>
                    <a:gd name="T9" fmla="*/ 0 h 23"/>
                    <a:gd name="T10" fmla="*/ 10 w 23"/>
                    <a:gd name="T11" fmla="*/ 1 h 23"/>
                    <a:gd name="T12" fmla="*/ 12 w 23"/>
                    <a:gd name="T13" fmla="*/ 6 h 23"/>
                    <a:gd name="T14" fmla="*/ 10 w 23"/>
                    <a:gd name="T15" fmla="*/ 10 h 23"/>
                    <a:gd name="T16" fmla="*/ 6 w 23"/>
                    <a:gd name="T17" fmla="*/ 12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" h="23">
                      <a:moveTo>
                        <a:pt x="12" y="23"/>
                      </a:moveTo>
                      <a:lnTo>
                        <a:pt x="4" y="19"/>
                      </a:lnTo>
                      <a:lnTo>
                        <a:pt x="0" y="11"/>
                      </a:lnTo>
                      <a:lnTo>
                        <a:pt x="4" y="2"/>
                      </a:lnTo>
                      <a:lnTo>
                        <a:pt x="12" y="0"/>
                      </a:lnTo>
                      <a:lnTo>
                        <a:pt x="20" y="2"/>
                      </a:lnTo>
                      <a:lnTo>
                        <a:pt x="23" y="11"/>
                      </a:lnTo>
                      <a:lnTo>
                        <a:pt x="20" y="19"/>
                      </a:lnTo>
                      <a:lnTo>
                        <a:pt x="12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72" name="Freeform 169"/>
                <p:cNvSpPr>
                  <a:spLocks noChangeAspect="1"/>
                </p:cNvSpPr>
                <p:nvPr/>
              </p:nvSpPr>
              <p:spPr bwMode="auto">
                <a:xfrm rot="5400000">
                  <a:off x="3996" y="2244"/>
                  <a:ext cx="5" cy="6"/>
                </a:xfrm>
                <a:custGeom>
                  <a:avLst/>
                  <a:gdLst>
                    <a:gd name="T0" fmla="*/ 3 w 10"/>
                    <a:gd name="T1" fmla="*/ 6 h 12"/>
                    <a:gd name="T2" fmla="*/ 0 w 10"/>
                    <a:gd name="T3" fmla="*/ 4 h 12"/>
                    <a:gd name="T4" fmla="*/ 0 w 10"/>
                    <a:gd name="T5" fmla="*/ 1 h 12"/>
                    <a:gd name="T6" fmla="*/ 3 w 10"/>
                    <a:gd name="T7" fmla="*/ 0 h 12"/>
                    <a:gd name="T8" fmla="*/ 5 w 10"/>
                    <a:gd name="T9" fmla="*/ 1 h 12"/>
                    <a:gd name="T10" fmla="*/ 5 w 10"/>
                    <a:gd name="T11" fmla="*/ 4 h 12"/>
                    <a:gd name="T12" fmla="*/ 3 w 10"/>
                    <a:gd name="T13" fmla="*/ 6 h 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12">
                      <a:moveTo>
                        <a:pt x="6" y="12"/>
                      </a:move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8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73" name="Freeform 170"/>
                <p:cNvSpPr>
                  <a:spLocks noChangeAspect="1"/>
                </p:cNvSpPr>
                <p:nvPr/>
              </p:nvSpPr>
              <p:spPr bwMode="auto">
                <a:xfrm rot="5400000">
                  <a:off x="4008" y="2335"/>
                  <a:ext cx="12" cy="12"/>
                </a:xfrm>
                <a:custGeom>
                  <a:avLst/>
                  <a:gdLst>
                    <a:gd name="T0" fmla="*/ 6 w 23"/>
                    <a:gd name="T1" fmla="*/ 12 h 23"/>
                    <a:gd name="T2" fmla="*/ 2 w 23"/>
                    <a:gd name="T3" fmla="*/ 11 h 23"/>
                    <a:gd name="T4" fmla="*/ 0 w 23"/>
                    <a:gd name="T5" fmla="*/ 6 h 23"/>
                    <a:gd name="T6" fmla="*/ 2 w 23"/>
                    <a:gd name="T7" fmla="*/ 2 h 23"/>
                    <a:gd name="T8" fmla="*/ 6 w 23"/>
                    <a:gd name="T9" fmla="*/ 0 h 23"/>
                    <a:gd name="T10" fmla="*/ 11 w 23"/>
                    <a:gd name="T11" fmla="*/ 2 h 23"/>
                    <a:gd name="T12" fmla="*/ 12 w 23"/>
                    <a:gd name="T13" fmla="*/ 6 h 23"/>
                    <a:gd name="T14" fmla="*/ 11 w 23"/>
                    <a:gd name="T15" fmla="*/ 11 h 23"/>
                    <a:gd name="T16" fmla="*/ 6 w 23"/>
                    <a:gd name="T17" fmla="*/ 12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" h="23">
                      <a:moveTo>
                        <a:pt x="11" y="23"/>
                      </a:moveTo>
                      <a:lnTo>
                        <a:pt x="3" y="21"/>
                      </a:lnTo>
                      <a:lnTo>
                        <a:pt x="0" y="11"/>
                      </a:lnTo>
                      <a:lnTo>
                        <a:pt x="3" y="4"/>
                      </a:lnTo>
                      <a:lnTo>
                        <a:pt x="11" y="0"/>
                      </a:lnTo>
                      <a:lnTo>
                        <a:pt x="21" y="4"/>
                      </a:lnTo>
                      <a:lnTo>
                        <a:pt x="23" y="11"/>
                      </a:lnTo>
                      <a:lnTo>
                        <a:pt x="21" y="21"/>
                      </a:lnTo>
                      <a:lnTo>
                        <a:pt x="11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74" name="Freeform 171"/>
                <p:cNvSpPr>
                  <a:spLocks noChangeAspect="1"/>
                </p:cNvSpPr>
                <p:nvPr/>
              </p:nvSpPr>
              <p:spPr bwMode="auto">
                <a:xfrm rot="5400000">
                  <a:off x="4011" y="2339"/>
                  <a:ext cx="5" cy="6"/>
                </a:xfrm>
                <a:custGeom>
                  <a:avLst/>
                  <a:gdLst>
                    <a:gd name="T0" fmla="*/ 2 w 10"/>
                    <a:gd name="T1" fmla="*/ 6 h 11"/>
                    <a:gd name="T2" fmla="*/ 0 w 10"/>
                    <a:gd name="T3" fmla="*/ 4 h 11"/>
                    <a:gd name="T4" fmla="*/ 0 w 10"/>
                    <a:gd name="T5" fmla="*/ 2 h 11"/>
                    <a:gd name="T6" fmla="*/ 2 w 10"/>
                    <a:gd name="T7" fmla="*/ 0 h 11"/>
                    <a:gd name="T8" fmla="*/ 5 w 10"/>
                    <a:gd name="T9" fmla="*/ 2 h 11"/>
                    <a:gd name="T10" fmla="*/ 5 w 10"/>
                    <a:gd name="T11" fmla="*/ 4 h 11"/>
                    <a:gd name="T12" fmla="*/ 2 w 10"/>
                    <a:gd name="T13" fmla="*/ 6 h 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11">
                      <a:moveTo>
                        <a:pt x="4" y="11"/>
                      </a:moveTo>
                      <a:lnTo>
                        <a:pt x="0" y="7"/>
                      </a:lnTo>
                      <a:lnTo>
                        <a:pt x="0" y="4"/>
                      </a:lnTo>
                      <a:lnTo>
                        <a:pt x="4" y="0"/>
                      </a:lnTo>
                      <a:lnTo>
                        <a:pt x="10" y="4"/>
                      </a:lnTo>
                      <a:lnTo>
                        <a:pt x="10" y="7"/>
                      </a:lnTo>
                      <a:lnTo>
                        <a:pt x="4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75" name="Freeform 172"/>
                <p:cNvSpPr>
                  <a:spLocks noChangeAspect="1"/>
                </p:cNvSpPr>
                <p:nvPr/>
              </p:nvSpPr>
              <p:spPr bwMode="auto">
                <a:xfrm rot="5400000">
                  <a:off x="3980" y="2435"/>
                  <a:ext cx="13" cy="11"/>
                </a:xfrm>
                <a:custGeom>
                  <a:avLst/>
                  <a:gdLst>
                    <a:gd name="T0" fmla="*/ 6 w 25"/>
                    <a:gd name="T1" fmla="*/ 11 h 23"/>
                    <a:gd name="T2" fmla="*/ 2 w 25"/>
                    <a:gd name="T3" fmla="*/ 10 h 23"/>
                    <a:gd name="T4" fmla="*/ 0 w 25"/>
                    <a:gd name="T5" fmla="*/ 5 h 23"/>
                    <a:gd name="T6" fmla="*/ 2 w 25"/>
                    <a:gd name="T7" fmla="*/ 2 h 23"/>
                    <a:gd name="T8" fmla="*/ 6 w 25"/>
                    <a:gd name="T9" fmla="*/ 0 h 23"/>
                    <a:gd name="T10" fmla="*/ 11 w 25"/>
                    <a:gd name="T11" fmla="*/ 2 h 23"/>
                    <a:gd name="T12" fmla="*/ 13 w 25"/>
                    <a:gd name="T13" fmla="*/ 5 h 23"/>
                    <a:gd name="T14" fmla="*/ 11 w 25"/>
                    <a:gd name="T15" fmla="*/ 10 h 23"/>
                    <a:gd name="T16" fmla="*/ 6 w 25"/>
                    <a:gd name="T17" fmla="*/ 11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5" h="23">
                      <a:moveTo>
                        <a:pt x="12" y="23"/>
                      </a:moveTo>
                      <a:lnTo>
                        <a:pt x="4" y="21"/>
                      </a:lnTo>
                      <a:lnTo>
                        <a:pt x="0" y="11"/>
                      </a:lnTo>
                      <a:lnTo>
                        <a:pt x="4" y="4"/>
                      </a:lnTo>
                      <a:lnTo>
                        <a:pt x="12" y="0"/>
                      </a:lnTo>
                      <a:lnTo>
                        <a:pt x="22" y="4"/>
                      </a:lnTo>
                      <a:lnTo>
                        <a:pt x="25" y="11"/>
                      </a:lnTo>
                      <a:lnTo>
                        <a:pt x="22" y="21"/>
                      </a:lnTo>
                      <a:lnTo>
                        <a:pt x="12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76" name="Freeform 173"/>
                <p:cNvSpPr>
                  <a:spLocks noChangeAspect="1"/>
                </p:cNvSpPr>
                <p:nvPr/>
              </p:nvSpPr>
              <p:spPr bwMode="auto">
                <a:xfrm rot="5400000">
                  <a:off x="3984" y="2438"/>
                  <a:ext cx="5" cy="6"/>
                </a:xfrm>
                <a:custGeom>
                  <a:avLst/>
                  <a:gdLst>
                    <a:gd name="T0" fmla="*/ 2 w 10"/>
                    <a:gd name="T1" fmla="*/ 6 h 12"/>
                    <a:gd name="T2" fmla="*/ 0 w 10"/>
                    <a:gd name="T3" fmla="*/ 4 h 12"/>
                    <a:gd name="T4" fmla="*/ 0 w 10"/>
                    <a:gd name="T5" fmla="*/ 2 h 12"/>
                    <a:gd name="T6" fmla="*/ 2 w 10"/>
                    <a:gd name="T7" fmla="*/ 0 h 12"/>
                    <a:gd name="T8" fmla="*/ 5 w 10"/>
                    <a:gd name="T9" fmla="*/ 2 h 12"/>
                    <a:gd name="T10" fmla="*/ 5 w 10"/>
                    <a:gd name="T11" fmla="*/ 4 h 12"/>
                    <a:gd name="T12" fmla="*/ 2 w 10"/>
                    <a:gd name="T13" fmla="*/ 6 h 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12">
                      <a:moveTo>
                        <a:pt x="4" y="12"/>
                      </a:move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4" y="0"/>
                      </a:lnTo>
                      <a:lnTo>
                        <a:pt x="10" y="4"/>
                      </a:lnTo>
                      <a:lnTo>
                        <a:pt x="10" y="8"/>
                      </a:lnTo>
                      <a:lnTo>
                        <a:pt x="4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77" name="Freeform 174"/>
                <p:cNvSpPr>
                  <a:spLocks noChangeAspect="1"/>
                </p:cNvSpPr>
                <p:nvPr/>
              </p:nvSpPr>
              <p:spPr bwMode="auto">
                <a:xfrm rot="5400000">
                  <a:off x="3715" y="2093"/>
                  <a:ext cx="13" cy="12"/>
                </a:xfrm>
                <a:custGeom>
                  <a:avLst/>
                  <a:gdLst>
                    <a:gd name="T0" fmla="*/ 6 w 25"/>
                    <a:gd name="T1" fmla="*/ 12 h 25"/>
                    <a:gd name="T2" fmla="*/ 2 w 25"/>
                    <a:gd name="T3" fmla="*/ 10 h 25"/>
                    <a:gd name="T4" fmla="*/ 0 w 25"/>
                    <a:gd name="T5" fmla="*/ 5 h 25"/>
                    <a:gd name="T6" fmla="*/ 2 w 25"/>
                    <a:gd name="T7" fmla="*/ 2 h 25"/>
                    <a:gd name="T8" fmla="*/ 6 w 25"/>
                    <a:gd name="T9" fmla="*/ 0 h 25"/>
                    <a:gd name="T10" fmla="*/ 11 w 25"/>
                    <a:gd name="T11" fmla="*/ 2 h 25"/>
                    <a:gd name="T12" fmla="*/ 13 w 25"/>
                    <a:gd name="T13" fmla="*/ 5 h 25"/>
                    <a:gd name="T14" fmla="*/ 11 w 25"/>
                    <a:gd name="T15" fmla="*/ 10 h 25"/>
                    <a:gd name="T16" fmla="*/ 6 w 25"/>
                    <a:gd name="T17" fmla="*/ 12 h 2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11" y="25"/>
                      </a:moveTo>
                      <a:lnTo>
                        <a:pt x="4" y="21"/>
                      </a:lnTo>
                      <a:lnTo>
                        <a:pt x="0" y="11"/>
                      </a:lnTo>
                      <a:lnTo>
                        <a:pt x="4" y="4"/>
                      </a:lnTo>
                      <a:lnTo>
                        <a:pt x="11" y="0"/>
                      </a:lnTo>
                      <a:lnTo>
                        <a:pt x="21" y="4"/>
                      </a:lnTo>
                      <a:lnTo>
                        <a:pt x="25" y="11"/>
                      </a:lnTo>
                      <a:lnTo>
                        <a:pt x="21" y="21"/>
                      </a:lnTo>
                      <a:lnTo>
                        <a:pt x="11" y="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78" name="Freeform 175"/>
                <p:cNvSpPr>
                  <a:spLocks noChangeAspect="1"/>
                </p:cNvSpPr>
                <p:nvPr/>
              </p:nvSpPr>
              <p:spPr bwMode="auto">
                <a:xfrm rot="5400000">
                  <a:off x="3719" y="2096"/>
                  <a:ext cx="5" cy="6"/>
                </a:xfrm>
                <a:custGeom>
                  <a:avLst/>
                  <a:gdLst>
                    <a:gd name="T0" fmla="*/ 2 w 10"/>
                    <a:gd name="T1" fmla="*/ 6 h 11"/>
                    <a:gd name="T2" fmla="*/ 0 w 10"/>
                    <a:gd name="T3" fmla="*/ 5 h 11"/>
                    <a:gd name="T4" fmla="*/ 0 w 10"/>
                    <a:gd name="T5" fmla="*/ 2 h 11"/>
                    <a:gd name="T6" fmla="*/ 2 w 10"/>
                    <a:gd name="T7" fmla="*/ 0 h 11"/>
                    <a:gd name="T8" fmla="*/ 5 w 10"/>
                    <a:gd name="T9" fmla="*/ 2 h 11"/>
                    <a:gd name="T10" fmla="*/ 5 w 10"/>
                    <a:gd name="T11" fmla="*/ 5 h 11"/>
                    <a:gd name="T12" fmla="*/ 2 w 10"/>
                    <a:gd name="T13" fmla="*/ 6 h 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11">
                      <a:moveTo>
                        <a:pt x="4" y="11"/>
                      </a:moveTo>
                      <a:lnTo>
                        <a:pt x="0" y="9"/>
                      </a:lnTo>
                      <a:lnTo>
                        <a:pt x="0" y="3"/>
                      </a:lnTo>
                      <a:lnTo>
                        <a:pt x="4" y="0"/>
                      </a:lnTo>
                      <a:lnTo>
                        <a:pt x="10" y="3"/>
                      </a:lnTo>
                      <a:lnTo>
                        <a:pt x="10" y="9"/>
                      </a:lnTo>
                      <a:lnTo>
                        <a:pt x="4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79" name="Freeform 176"/>
                <p:cNvSpPr>
                  <a:spLocks noChangeAspect="1"/>
                </p:cNvSpPr>
                <p:nvPr/>
              </p:nvSpPr>
              <p:spPr bwMode="auto">
                <a:xfrm rot="5400000">
                  <a:off x="3609" y="2071"/>
                  <a:ext cx="12" cy="12"/>
                </a:xfrm>
                <a:custGeom>
                  <a:avLst/>
                  <a:gdLst>
                    <a:gd name="T0" fmla="*/ 6 w 23"/>
                    <a:gd name="T1" fmla="*/ 0 h 23"/>
                    <a:gd name="T2" fmla="*/ 10 w 23"/>
                    <a:gd name="T3" fmla="*/ 2 h 23"/>
                    <a:gd name="T4" fmla="*/ 12 w 23"/>
                    <a:gd name="T5" fmla="*/ 6 h 23"/>
                    <a:gd name="T6" fmla="*/ 10 w 23"/>
                    <a:gd name="T7" fmla="*/ 11 h 23"/>
                    <a:gd name="T8" fmla="*/ 6 w 23"/>
                    <a:gd name="T9" fmla="*/ 12 h 23"/>
                    <a:gd name="T10" fmla="*/ 2 w 23"/>
                    <a:gd name="T11" fmla="*/ 10 h 23"/>
                    <a:gd name="T12" fmla="*/ 0 w 23"/>
                    <a:gd name="T13" fmla="*/ 6 h 23"/>
                    <a:gd name="T14" fmla="*/ 2 w 23"/>
                    <a:gd name="T15" fmla="*/ 2 h 23"/>
                    <a:gd name="T16" fmla="*/ 6 w 23"/>
                    <a:gd name="T17" fmla="*/ 0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" h="23">
                      <a:moveTo>
                        <a:pt x="12" y="0"/>
                      </a:moveTo>
                      <a:lnTo>
                        <a:pt x="20" y="4"/>
                      </a:lnTo>
                      <a:lnTo>
                        <a:pt x="23" y="11"/>
                      </a:lnTo>
                      <a:lnTo>
                        <a:pt x="20" y="21"/>
                      </a:lnTo>
                      <a:lnTo>
                        <a:pt x="12" y="23"/>
                      </a:lnTo>
                      <a:lnTo>
                        <a:pt x="4" y="19"/>
                      </a:lnTo>
                      <a:lnTo>
                        <a:pt x="0" y="11"/>
                      </a:lnTo>
                      <a:lnTo>
                        <a:pt x="4" y="4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80" name="Freeform 177"/>
                <p:cNvSpPr>
                  <a:spLocks noChangeAspect="1"/>
                </p:cNvSpPr>
                <p:nvPr/>
              </p:nvSpPr>
              <p:spPr bwMode="auto">
                <a:xfrm rot="5400000">
                  <a:off x="3612" y="2074"/>
                  <a:ext cx="5" cy="6"/>
                </a:xfrm>
                <a:custGeom>
                  <a:avLst/>
                  <a:gdLst>
                    <a:gd name="T0" fmla="*/ 3 w 10"/>
                    <a:gd name="T1" fmla="*/ 0 h 11"/>
                    <a:gd name="T2" fmla="*/ 5 w 10"/>
                    <a:gd name="T3" fmla="*/ 2 h 11"/>
                    <a:gd name="T4" fmla="*/ 5 w 10"/>
                    <a:gd name="T5" fmla="*/ 5 h 11"/>
                    <a:gd name="T6" fmla="*/ 3 w 10"/>
                    <a:gd name="T7" fmla="*/ 6 h 11"/>
                    <a:gd name="T8" fmla="*/ 0 w 10"/>
                    <a:gd name="T9" fmla="*/ 5 h 11"/>
                    <a:gd name="T10" fmla="*/ 1 w 10"/>
                    <a:gd name="T11" fmla="*/ 2 h 11"/>
                    <a:gd name="T12" fmla="*/ 3 w 10"/>
                    <a:gd name="T13" fmla="*/ 0 h 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11">
                      <a:moveTo>
                        <a:pt x="6" y="0"/>
                      </a:moveTo>
                      <a:lnTo>
                        <a:pt x="10" y="3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0" y="9"/>
                      </a:lnTo>
                      <a:lnTo>
                        <a:pt x="2" y="3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81" name="Freeform 178"/>
                <p:cNvSpPr>
                  <a:spLocks noChangeAspect="1"/>
                </p:cNvSpPr>
                <p:nvPr/>
              </p:nvSpPr>
              <p:spPr bwMode="auto">
                <a:xfrm rot="5400000">
                  <a:off x="3531" y="2331"/>
                  <a:ext cx="12" cy="13"/>
                </a:xfrm>
                <a:custGeom>
                  <a:avLst/>
                  <a:gdLst>
                    <a:gd name="T0" fmla="*/ 6 w 23"/>
                    <a:gd name="T1" fmla="*/ 0 h 25"/>
                    <a:gd name="T2" fmla="*/ 11 w 23"/>
                    <a:gd name="T3" fmla="*/ 2 h 25"/>
                    <a:gd name="T4" fmla="*/ 12 w 23"/>
                    <a:gd name="T5" fmla="*/ 7 h 25"/>
                    <a:gd name="T6" fmla="*/ 10 w 23"/>
                    <a:gd name="T7" fmla="*/ 11 h 25"/>
                    <a:gd name="T8" fmla="*/ 6 w 23"/>
                    <a:gd name="T9" fmla="*/ 13 h 25"/>
                    <a:gd name="T10" fmla="*/ 2 w 23"/>
                    <a:gd name="T11" fmla="*/ 11 h 25"/>
                    <a:gd name="T12" fmla="*/ 0 w 23"/>
                    <a:gd name="T13" fmla="*/ 7 h 25"/>
                    <a:gd name="T14" fmla="*/ 2 w 23"/>
                    <a:gd name="T15" fmla="*/ 2 h 25"/>
                    <a:gd name="T16" fmla="*/ 6 w 23"/>
                    <a:gd name="T17" fmla="*/ 0 h 2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" h="25">
                      <a:moveTo>
                        <a:pt x="11" y="0"/>
                      </a:moveTo>
                      <a:lnTo>
                        <a:pt x="21" y="4"/>
                      </a:lnTo>
                      <a:lnTo>
                        <a:pt x="23" y="14"/>
                      </a:lnTo>
                      <a:lnTo>
                        <a:pt x="19" y="22"/>
                      </a:lnTo>
                      <a:lnTo>
                        <a:pt x="11" y="25"/>
                      </a:lnTo>
                      <a:lnTo>
                        <a:pt x="4" y="22"/>
                      </a:lnTo>
                      <a:lnTo>
                        <a:pt x="0" y="14"/>
                      </a:lnTo>
                      <a:lnTo>
                        <a:pt x="4" y="4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82" name="Freeform 179"/>
                <p:cNvSpPr>
                  <a:spLocks noChangeAspect="1"/>
                </p:cNvSpPr>
                <p:nvPr/>
              </p:nvSpPr>
              <p:spPr bwMode="auto">
                <a:xfrm rot="5400000">
                  <a:off x="3534" y="2336"/>
                  <a:ext cx="5" cy="6"/>
                </a:xfrm>
                <a:custGeom>
                  <a:avLst/>
                  <a:gdLst>
                    <a:gd name="T0" fmla="*/ 2 w 9"/>
                    <a:gd name="T1" fmla="*/ 0 h 12"/>
                    <a:gd name="T2" fmla="*/ 5 w 9"/>
                    <a:gd name="T3" fmla="*/ 1 h 12"/>
                    <a:gd name="T4" fmla="*/ 5 w 9"/>
                    <a:gd name="T5" fmla="*/ 4 h 12"/>
                    <a:gd name="T6" fmla="*/ 2 w 9"/>
                    <a:gd name="T7" fmla="*/ 6 h 12"/>
                    <a:gd name="T8" fmla="*/ 0 w 9"/>
                    <a:gd name="T9" fmla="*/ 4 h 12"/>
                    <a:gd name="T10" fmla="*/ 0 w 9"/>
                    <a:gd name="T11" fmla="*/ 1 h 12"/>
                    <a:gd name="T12" fmla="*/ 2 w 9"/>
                    <a:gd name="T13" fmla="*/ 0 h 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" h="12">
                      <a:moveTo>
                        <a:pt x="3" y="0"/>
                      </a:moveTo>
                      <a:lnTo>
                        <a:pt x="9" y="2"/>
                      </a:lnTo>
                      <a:lnTo>
                        <a:pt x="9" y="8"/>
                      </a:lnTo>
                      <a:lnTo>
                        <a:pt x="3" y="12"/>
                      </a:ln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83" name="Freeform 180"/>
                <p:cNvSpPr>
                  <a:spLocks noChangeAspect="1"/>
                </p:cNvSpPr>
                <p:nvPr/>
              </p:nvSpPr>
              <p:spPr bwMode="auto">
                <a:xfrm rot="5400000">
                  <a:off x="3517" y="2238"/>
                  <a:ext cx="13" cy="12"/>
                </a:xfrm>
                <a:custGeom>
                  <a:avLst/>
                  <a:gdLst>
                    <a:gd name="T0" fmla="*/ 7 w 25"/>
                    <a:gd name="T1" fmla="*/ 0 h 25"/>
                    <a:gd name="T2" fmla="*/ 11 w 25"/>
                    <a:gd name="T3" fmla="*/ 2 h 25"/>
                    <a:gd name="T4" fmla="*/ 13 w 25"/>
                    <a:gd name="T5" fmla="*/ 7 h 25"/>
                    <a:gd name="T6" fmla="*/ 11 w 25"/>
                    <a:gd name="T7" fmla="*/ 10 h 25"/>
                    <a:gd name="T8" fmla="*/ 6 w 25"/>
                    <a:gd name="T9" fmla="*/ 12 h 25"/>
                    <a:gd name="T10" fmla="*/ 2 w 25"/>
                    <a:gd name="T11" fmla="*/ 10 h 25"/>
                    <a:gd name="T12" fmla="*/ 0 w 25"/>
                    <a:gd name="T13" fmla="*/ 6 h 25"/>
                    <a:gd name="T14" fmla="*/ 2 w 25"/>
                    <a:gd name="T15" fmla="*/ 2 h 25"/>
                    <a:gd name="T16" fmla="*/ 7 w 25"/>
                    <a:gd name="T17" fmla="*/ 0 h 2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13" y="0"/>
                      </a:moveTo>
                      <a:lnTo>
                        <a:pt x="21" y="4"/>
                      </a:lnTo>
                      <a:lnTo>
                        <a:pt x="25" y="14"/>
                      </a:lnTo>
                      <a:lnTo>
                        <a:pt x="21" y="21"/>
                      </a:lnTo>
                      <a:lnTo>
                        <a:pt x="11" y="25"/>
                      </a:lnTo>
                      <a:lnTo>
                        <a:pt x="4" y="21"/>
                      </a:lnTo>
                      <a:lnTo>
                        <a:pt x="0" y="12"/>
                      </a:lnTo>
                      <a:lnTo>
                        <a:pt x="4" y="4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84" name="Freeform 181"/>
                <p:cNvSpPr>
                  <a:spLocks noChangeAspect="1"/>
                </p:cNvSpPr>
                <p:nvPr/>
              </p:nvSpPr>
              <p:spPr bwMode="auto">
                <a:xfrm rot="5400000">
                  <a:off x="3520" y="2241"/>
                  <a:ext cx="5" cy="5"/>
                </a:xfrm>
                <a:custGeom>
                  <a:avLst/>
                  <a:gdLst>
                    <a:gd name="T0" fmla="*/ 3 w 10"/>
                    <a:gd name="T1" fmla="*/ 0 h 12"/>
                    <a:gd name="T2" fmla="*/ 5 w 10"/>
                    <a:gd name="T3" fmla="*/ 1 h 12"/>
                    <a:gd name="T4" fmla="*/ 5 w 10"/>
                    <a:gd name="T5" fmla="*/ 3 h 12"/>
                    <a:gd name="T6" fmla="*/ 2 w 10"/>
                    <a:gd name="T7" fmla="*/ 5 h 12"/>
                    <a:gd name="T8" fmla="*/ 0 w 10"/>
                    <a:gd name="T9" fmla="*/ 3 h 12"/>
                    <a:gd name="T10" fmla="*/ 0 w 10"/>
                    <a:gd name="T11" fmla="*/ 1 h 12"/>
                    <a:gd name="T12" fmla="*/ 3 w 10"/>
                    <a:gd name="T13" fmla="*/ 0 h 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12">
                      <a:moveTo>
                        <a:pt x="6" y="0"/>
                      </a:moveTo>
                      <a:lnTo>
                        <a:pt x="10" y="2"/>
                      </a:lnTo>
                      <a:lnTo>
                        <a:pt x="10" y="8"/>
                      </a:lnTo>
                      <a:lnTo>
                        <a:pt x="4" y="12"/>
                      </a:ln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85" name="Freeform 182"/>
                <p:cNvSpPr>
                  <a:spLocks noChangeAspect="1"/>
                </p:cNvSpPr>
                <p:nvPr/>
              </p:nvSpPr>
              <p:spPr bwMode="auto">
                <a:xfrm rot="5400000">
                  <a:off x="3576" y="2407"/>
                  <a:ext cx="13" cy="12"/>
                </a:xfrm>
                <a:custGeom>
                  <a:avLst/>
                  <a:gdLst>
                    <a:gd name="T0" fmla="*/ 6 w 25"/>
                    <a:gd name="T1" fmla="*/ 0 h 23"/>
                    <a:gd name="T2" fmla="*/ 11 w 25"/>
                    <a:gd name="T3" fmla="*/ 2 h 23"/>
                    <a:gd name="T4" fmla="*/ 13 w 25"/>
                    <a:gd name="T5" fmla="*/ 6 h 23"/>
                    <a:gd name="T6" fmla="*/ 11 w 25"/>
                    <a:gd name="T7" fmla="*/ 11 h 23"/>
                    <a:gd name="T8" fmla="*/ 6 w 25"/>
                    <a:gd name="T9" fmla="*/ 12 h 23"/>
                    <a:gd name="T10" fmla="*/ 2 w 25"/>
                    <a:gd name="T11" fmla="*/ 11 h 23"/>
                    <a:gd name="T12" fmla="*/ 0 w 25"/>
                    <a:gd name="T13" fmla="*/ 6 h 23"/>
                    <a:gd name="T14" fmla="*/ 2 w 25"/>
                    <a:gd name="T15" fmla="*/ 2 h 23"/>
                    <a:gd name="T16" fmla="*/ 6 w 25"/>
                    <a:gd name="T17" fmla="*/ 0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5" h="23">
                      <a:moveTo>
                        <a:pt x="11" y="0"/>
                      </a:moveTo>
                      <a:lnTo>
                        <a:pt x="21" y="4"/>
                      </a:lnTo>
                      <a:lnTo>
                        <a:pt x="25" y="12"/>
                      </a:lnTo>
                      <a:lnTo>
                        <a:pt x="21" y="21"/>
                      </a:lnTo>
                      <a:lnTo>
                        <a:pt x="11" y="23"/>
                      </a:lnTo>
                      <a:lnTo>
                        <a:pt x="4" y="21"/>
                      </a:lnTo>
                      <a:lnTo>
                        <a:pt x="0" y="12"/>
                      </a:lnTo>
                      <a:lnTo>
                        <a:pt x="4" y="4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86" name="Freeform 183"/>
                <p:cNvSpPr>
                  <a:spLocks noChangeAspect="1"/>
                </p:cNvSpPr>
                <p:nvPr/>
              </p:nvSpPr>
              <p:spPr bwMode="auto">
                <a:xfrm rot="5400000">
                  <a:off x="3580" y="2410"/>
                  <a:ext cx="5" cy="6"/>
                </a:xfrm>
                <a:custGeom>
                  <a:avLst/>
                  <a:gdLst>
                    <a:gd name="T0" fmla="*/ 2 w 10"/>
                    <a:gd name="T1" fmla="*/ 0 h 11"/>
                    <a:gd name="T2" fmla="*/ 5 w 10"/>
                    <a:gd name="T3" fmla="*/ 2 h 11"/>
                    <a:gd name="T4" fmla="*/ 5 w 10"/>
                    <a:gd name="T5" fmla="*/ 5 h 11"/>
                    <a:gd name="T6" fmla="*/ 2 w 10"/>
                    <a:gd name="T7" fmla="*/ 6 h 11"/>
                    <a:gd name="T8" fmla="*/ 0 w 10"/>
                    <a:gd name="T9" fmla="*/ 5 h 11"/>
                    <a:gd name="T10" fmla="*/ 0 w 10"/>
                    <a:gd name="T11" fmla="*/ 2 h 11"/>
                    <a:gd name="T12" fmla="*/ 2 w 10"/>
                    <a:gd name="T13" fmla="*/ 0 h 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11">
                      <a:moveTo>
                        <a:pt x="4" y="0"/>
                      </a:moveTo>
                      <a:lnTo>
                        <a:pt x="10" y="4"/>
                      </a:lnTo>
                      <a:lnTo>
                        <a:pt x="10" y="10"/>
                      </a:lnTo>
                      <a:lnTo>
                        <a:pt x="4" y="11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87" name="Freeform 184"/>
                <p:cNvSpPr>
                  <a:spLocks noChangeAspect="1"/>
                </p:cNvSpPr>
                <p:nvPr/>
              </p:nvSpPr>
              <p:spPr bwMode="auto">
                <a:xfrm rot="5400000">
                  <a:off x="3634" y="2456"/>
                  <a:ext cx="12" cy="12"/>
                </a:xfrm>
                <a:custGeom>
                  <a:avLst/>
                  <a:gdLst>
                    <a:gd name="T0" fmla="*/ 6 w 23"/>
                    <a:gd name="T1" fmla="*/ 0 h 23"/>
                    <a:gd name="T2" fmla="*/ 10 w 23"/>
                    <a:gd name="T3" fmla="*/ 2 h 23"/>
                    <a:gd name="T4" fmla="*/ 12 w 23"/>
                    <a:gd name="T5" fmla="*/ 6 h 23"/>
                    <a:gd name="T6" fmla="*/ 10 w 23"/>
                    <a:gd name="T7" fmla="*/ 10 h 23"/>
                    <a:gd name="T8" fmla="*/ 6 w 23"/>
                    <a:gd name="T9" fmla="*/ 12 h 23"/>
                    <a:gd name="T10" fmla="*/ 1 w 23"/>
                    <a:gd name="T11" fmla="*/ 10 h 23"/>
                    <a:gd name="T12" fmla="*/ 0 w 23"/>
                    <a:gd name="T13" fmla="*/ 6 h 23"/>
                    <a:gd name="T14" fmla="*/ 1 w 23"/>
                    <a:gd name="T15" fmla="*/ 1 h 23"/>
                    <a:gd name="T16" fmla="*/ 6 w 23"/>
                    <a:gd name="T17" fmla="*/ 0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" h="23">
                      <a:moveTo>
                        <a:pt x="11" y="0"/>
                      </a:moveTo>
                      <a:lnTo>
                        <a:pt x="19" y="4"/>
                      </a:lnTo>
                      <a:lnTo>
                        <a:pt x="23" y="11"/>
                      </a:lnTo>
                      <a:lnTo>
                        <a:pt x="19" y="19"/>
                      </a:lnTo>
                      <a:lnTo>
                        <a:pt x="11" y="23"/>
                      </a:lnTo>
                      <a:lnTo>
                        <a:pt x="1" y="19"/>
                      </a:lnTo>
                      <a:lnTo>
                        <a:pt x="0" y="11"/>
                      </a:lnTo>
                      <a:lnTo>
                        <a:pt x="1" y="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88" name="Freeform 185"/>
                <p:cNvSpPr>
                  <a:spLocks noChangeAspect="1"/>
                </p:cNvSpPr>
                <p:nvPr/>
              </p:nvSpPr>
              <p:spPr bwMode="auto">
                <a:xfrm rot="5400000">
                  <a:off x="3637" y="2459"/>
                  <a:ext cx="5" cy="6"/>
                </a:xfrm>
                <a:custGeom>
                  <a:avLst/>
                  <a:gdLst>
                    <a:gd name="T0" fmla="*/ 3 w 10"/>
                    <a:gd name="T1" fmla="*/ 0 h 11"/>
                    <a:gd name="T2" fmla="*/ 5 w 10"/>
                    <a:gd name="T3" fmla="*/ 2 h 11"/>
                    <a:gd name="T4" fmla="*/ 5 w 10"/>
                    <a:gd name="T5" fmla="*/ 5 h 11"/>
                    <a:gd name="T6" fmla="*/ 3 w 10"/>
                    <a:gd name="T7" fmla="*/ 6 h 11"/>
                    <a:gd name="T8" fmla="*/ 0 w 10"/>
                    <a:gd name="T9" fmla="*/ 4 h 11"/>
                    <a:gd name="T10" fmla="*/ 0 w 10"/>
                    <a:gd name="T11" fmla="*/ 2 h 11"/>
                    <a:gd name="T12" fmla="*/ 3 w 10"/>
                    <a:gd name="T13" fmla="*/ 0 h 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11">
                      <a:moveTo>
                        <a:pt x="6" y="0"/>
                      </a:moveTo>
                      <a:lnTo>
                        <a:pt x="10" y="4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0" y="7"/>
                      </a:lnTo>
                      <a:lnTo>
                        <a:pt x="0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89" name="Freeform 186"/>
                <p:cNvSpPr>
                  <a:spLocks noChangeAspect="1"/>
                </p:cNvSpPr>
                <p:nvPr/>
              </p:nvSpPr>
              <p:spPr bwMode="auto">
                <a:xfrm rot="5400000">
                  <a:off x="3705" y="2478"/>
                  <a:ext cx="13" cy="12"/>
                </a:xfrm>
                <a:custGeom>
                  <a:avLst/>
                  <a:gdLst>
                    <a:gd name="T0" fmla="*/ 7 w 25"/>
                    <a:gd name="T1" fmla="*/ 0 h 23"/>
                    <a:gd name="T2" fmla="*/ 11 w 25"/>
                    <a:gd name="T3" fmla="*/ 2 h 23"/>
                    <a:gd name="T4" fmla="*/ 13 w 25"/>
                    <a:gd name="T5" fmla="*/ 6 h 23"/>
                    <a:gd name="T6" fmla="*/ 11 w 25"/>
                    <a:gd name="T7" fmla="*/ 10 h 23"/>
                    <a:gd name="T8" fmla="*/ 7 w 25"/>
                    <a:gd name="T9" fmla="*/ 12 h 23"/>
                    <a:gd name="T10" fmla="*/ 2 w 25"/>
                    <a:gd name="T11" fmla="*/ 10 h 23"/>
                    <a:gd name="T12" fmla="*/ 0 w 25"/>
                    <a:gd name="T13" fmla="*/ 6 h 23"/>
                    <a:gd name="T14" fmla="*/ 2 w 25"/>
                    <a:gd name="T15" fmla="*/ 2 h 23"/>
                    <a:gd name="T16" fmla="*/ 7 w 25"/>
                    <a:gd name="T17" fmla="*/ 0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5" h="23">
                      <a:moveTo>
                        <a:pt x="13" y="0"/>
                      </a:moveTo>
                      <a:lnTo>
                        <a:pt x="21" y="4"/>
                      </a:lnTo>
                      <a:lnTo>
                        <a:pt x="25" y="11"/>
                      </a:lnTo>
                      <a:lnTo>
                        <a:pt x="21" y="19"/>
                      </a:lnTo>
                      <a:lnTo>
                        <a:pt x="13" y="23"/>
                      </a:lnTo>
                      <a:lnTo>
                        <a:pt x="4" y="19"/>
                      </a:lnTo>
                      <a:lnTo>
                        <a:pt x="0" y="11"/>
                      </a:lnTo>
                      <a:lnTo>
                        <a:pt x="4" y="4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90" name="Freeform 187"/>
                <p:cNvSpPr>
                  <a:spLocks noChangeAspect="1"/>
                </p:cNvSpPr>
                <p:nvPr/>
              </p:nvSpPr>
              <p:spPr bwMode="auto">
                <a:xfrm rot="5400000">
                  <a:off x="3709" y="2481"/>
                  <a:ext cx="5" cy="6"/>
                </a:xfrm>
                <a:custGeom>
                  <a:avLst/>
                  <a:gdLst>
                    <a:gd name="T0" fmla="*/ 3 w 9"/>
                    <a:gd name="T1" fmla="*/ 0 h 11"/>
                    <a:gd name="T2" fmla="*/ 5 w 9"/>
                    <a:gd name="T3" fmla="*/ 2 h 11"/>
                    <a:gd name="T4" fmla="*/ 5 w 9"/>
                    <a:gd name="T5" fmla="*/ 5 h 11"/>
                    <a:gd name="T6" fmla="*/ 3 w 9"/>
                    <a:gd name="T7" fmla="*/ 6 h 11"/>
                    <a:gd name="T8" fmla="*/ 0 w 9"/>
                    <a:gd name="T9" fmla="*/ 4 h 11"/>
                    <a:gd name="T10" fmla="*/ 0 w 9"/>
                    <a:gd name="T11" fmla="*/ 2 h 11"/>
                    <a:gd name="T12" fmla="*/ 3 w 9"/>
                    <a:gd name="T13" fmla="*/ 0 h 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" h="11">
                      <a:moveTo>
                        <a:pt x="5" y="0"/>
                      </a:moveTo>
                      <a:lnTo>
                        <a:pt x="9" y="3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91" name="Freeform 188"/>
                <p:cNvSpPr>
                  <a:spLocks noChangeAspect="1"/>
                </p:cNvSpPr>
                <p:nvPr/>
              </p:nvSpPr>
              <p:spPr bwMode="auto">
                <a:xfrm rot="5400000">
                  <a:off x="3798" y="2473"/>
                  <a:ext cx="12" cy="12"/>
                </a:xfrm>
                <a:custGeom>
                  <a:avLst/>
                  <a:gdLst>
                    <a:gd name="T0" fmla="*/ 7 w 25"/>
                    <a:gd name="T1" fmla="*/ 0 h 23"/>
                    <a:gd name="T2" fmla="*/ 10 w 25"/>
                    <a:gd name="T3" fmla="*/ 2 h 23"/>
                    <a:gd name="T4" fmla="*/ 12 w 25"/>
                    <a:gd name="T5" fmla="*/ 6 h 23"/>
                    <a:gd name="T6" fmla="*/ 10 w 25"/>
                    <a:gd name="T7" fmla="*/ 10 h 23"/>
                    <a:gd name="T8" fmla="*/ 6 w 25"/>
                    <a:gd name="T9" fmla="*/ 12 h 23"/>
                    <a:gd name="T10" fmla="*/ 2 w 25"/>
                    <a:gd name="T11" fmla="*/ 10 h 23"/>
                    <a:gd name="T12" fmla="*/ 0 w 25"/>
                    <a:gd name="T13" fmla="*/ 6 h 23"/>
                    <a:gd name="T14" fmla="*/ 2 w 25"/>
                    <a:gd name="T15" fmla="*/ 1 h 23"/>
                    <a:gd name="T16" fmla="*/ 7 w 25"/>
                    <a:gd name="T17" fmla="*/ 0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5" h="23">
                      <a:moveTo>
                        <a:pt x="14" y="0"/>
                      </a:moveTo>
                      <a:lnTo>
                        <a:pt x="21" y="3"/>
                      </a:lnTo>
                      <a:lnTo>
                        <a:pt x="25" y="11"/>
                      </a:lnTo>
                      <a:lnTo>
                        <a:pt x="21" y="19"/>
                      </a:lnTo>
                      <a:lnTo>
                        <a:pt x="12" y="23"/>
                      </a:lnTo>
                      <a:lnTo>
                        <a:pt x="4" y="19"/>
                      </a:lnTo>
                      <a:lnTo>
                        <a:pt x="0" y="11"/>
                      </a:lnTo>
                      <a:lnTo>
                        <a:pt x="4" y="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92" name="Freeform 189"/>
                <p:cNvSpPr>
                  <a:spLocks noChangeAspect="1"/>
                </p:cNvSpPr>
                <p:nvPr/>
              </p:nvSpPr>
              <p:spPr bwMode="auto">
                <a:xfrm rot="5400000">
                  <a:off x="3801" y="2476"/>
                  <a:ext cx="5" cy="6"/>
                </a:xfrm>
                <a:custGeom>
                  <a:avLst/>
                  <a:gdLst>
                    <a:gd name="T0" fmla="*/ 3 w 10"/>
                    <a:gd name="T1" fmla="*/ 0 h 12"/>
                    <a:gd name="T2" fmla="*/ 5 w 10"/>
                    <a:gd name="T3" fmla="*/ 2 h 12"/>
                    <a:gd name="T4" fmla="*/ 5 w 10"/>
                    <a:gd name="T5" fmla="*/ 4 h 12"/>
                    <a:gd name="T6" fmla="*/ 3 w 10"/>
                    <a:gd name="T7" fmla="*/ 6 h 12"/>
                    <a:gd name="T8" fmla="*/ 0 w 10"/>
                    <a:gd name="T9" fmla="*/ 4 h 12"/>
                    <a:gd name="T10" fmla="*/ 0 w 10"/>
                    <a:gd name="T11" fmla="*/ 2 h 12"/>
                    <a:gd name="T12" fmla="*/ 3 w 10"/>
                    <a:gd name="T13" fmla="*/ 0 h 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12">
                      <a:moveTo>
                        <a:pt x="6" y="0"/>
                      </a:moveTo>
                      <a:lnTo>
                        <a:pt x="10" y="4"/>
                      </a:lnTo>
                      <a:lnTo>
                        <a:pt x="10" y="8"/>
                      </a:lnTo>
                      <a:lnTo>
                        <a:pt x="6" y="12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93" name="Freeform 190"/>
                <p:cNvSpPr>
                  <a:spLocks noChangeAspect="1"/>
                </p:cNvSpPr>
                <p:nvPr/>
              </p:nvSpPr>
              <p:spPr bwMode="auto">
                <a:xfrm rot="5400000">
                  <a:off x="3541" y="2145"/>
                  <a:ext cx="13" cy="11"/>
                </a:xfrm>
                <a:custGeom>
                  <a:avLst/>
                  <a:gdLst>
                    <a:gd name="T0" fmla="*/ 7 w 25"/>
                    <a:gd name="T1" fmla="*/ 0 h 23"/>
                    <a:gd name="T2" fmla="*/ 11 w 25"/>
                    <a:gd name="T3" fmla="*/ 2 h 23"/>
                    <a:gd name="T4" fmla="*/ 13 w 25"/>
                    <a:gd name="T5" fmla="*/ 6 h 23"/>
                    <a:gd name="T6" fmla="*/ 11 w 25"/>
                    <a:gd name="T7" fmla="*/ 10 h 23"/>
                    <a:gd name="T8" fmla="*/ 6 w 25"/>
                    <a:gd name="T9" fmla="*/ 11 h 23"/>
                    <a:gd name="T10" fmla="*/ 2 w 25"/>
                    <a:gd name="T11" fmla="*/ 10 h 23"/>
                    <a:gd name="T12" fmla="*/ 0 w 25"/>
                    <a:gd name="T13" fmla="*/ 6 h 23"/>
                    <a:gd name="T14" fmla="*/ 2 w 25"/>
                    <a:gd name="T15" fmla="*/ 2 h 23"/>
                    <a:gd name="T16" fmla="*/ 7 w 25"/>
                    <a:gd name="T17" fmla="*/ 0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5" h="23">
                      <a:moveTo>
                        <a:pt x="14" y="0"/>
                      </a:moveTo>
                      <a:lnTo>
                        <a:pt x="22" y="4"/>
                      </a:lnTo>
                      <a:lnTo>
                        <a:pt x="25" y="12"/>
                      </a:lnTo>
                      <a:lnTo>
                        <a:pt x="22" y="20"/>
                      </a:lnTo>
                      <a:lnTo>
                        <a:pt x="12" y="23"/>
                      </a:lnTo>
                      <a:lnTo>
                        <a:pt x="4" y="20"/>
                      </a:lnTo>
                      <a:lnTo>
                        <a:pt x="0" y="12"/>
                      </a:lnTo>
                      <a:lnTo>
                        <a:pt x="4" y="4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94" name="Freeform 191"/>
                <p:cNvSpPr>
                  <a:spLocks noChangeAspect="1"/>
                </p:cNvSpPr>
                <p:nvPr/>
              </p:nvSpPr>
              <p:spPr bwMode="auto">
                <a:xfrm rot="5400000">
                  <a:off x="3545" y="2148"/>
                  <a:ext cx="5" cy="5"/>
                </a:xfrm>
                <a:custGeom>
                  <a:avLst/>
                  <a:gdLst>
                    <a:gd name="T0" fmla="*/ 3 w 10"/>
                    <a:gd name="T1" fmla="*/ 0 h 12"/>
                    <a:gd name="T2" fmla="*/ 5 w 10"/>
                    <a:gd name="T3" fmla="*/ 2 h 12"/>
                    <a:gd name="T4" fmla="*/ 5 w 10"/>
                    <a:gd name="T5" fmla="*/ 4 h 12"/>
                    <a:gd name="T6" fmla="*/ 2 w 10"/>
                    <a:gd name="T7" fmla="*/ 5 h 12"/>
                    <a:gd name="T8" fmla="*/ 0 w 10"/>
                    <a:gd name="T9" fmla="*/ 4 h 12"/>
                    <a:gd name="T10" fmla="*/ 0 w 10"/>
                    <a:gd name="T11" fmla="*/ 2 h 12"/>
                    <a:gd name="T12" fmla="*/ 3 w 10"/>
                    <a:gd name="T13" fmla="*/ 0 h 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" h="12">
                      <a:moveTo>
                        <a:pt x="6" y="0"/>
                      </a:moveTo>
                      <a:lnTo>
                        <a:pt x="10" y="4"/>
                      </a:lnTo>
                      <a:lnTo>
                        <a:pt x="10" y="10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95" name="Line 192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842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96" name="Line 193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853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97" name="Line 19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865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98" name="Line 195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876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799" name="Line 196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888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00" name="Line 197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899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01" name="Line 19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911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02" name="Line 19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922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03" name="Line 200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93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04" name="Line 201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945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05" name="Line 202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957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06" name="Line 203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968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07" name="Line 20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980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08" name="Line 205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1992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09" name="Line 206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2003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10" name="Line 207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2015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11" name="Line 20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2026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12" name="Line 20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2038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13" name="Line 210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2049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14" name="Line 211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2061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15" name="Line 212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2072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16" name="Line 213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208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17" name="Line 21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2095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18" name="Line 215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2" y="2107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19" name="Freeform 216"/>
                <p:cNvSpPr>
                  <a:spLocks noChangeAspect="1"/>
                </p:cNvSpPr>
                <p:nvPr/>
              </p:nvSpPr>
              <p:spPr bwMode="auto">
                <a:xfrm rot="5400000">
                  <a:off x="3578" y="2110"/>
                  <a:ext cx="369" cy="370"/>
                </a:xfrm>
                <a:custGeom>
                  <a:avLst/>
                  <a:gdLst>
                    <a:gd name="T0" fmla="*/ 200 w 740"/>
                    <a:gd name="T1" fmla="*/ 369 h 739"/>
                    <a:gd name="T2" fmla="*/ 230 w 740"/>
                    <a:gd name="T3" fmla="*/ 364 h 739"/>
                    <a:gd name="T4" fmla="*/ 259 w 740"/>
                    <a:gd name="T5" fmla="*/ 355 h 739"/>
                    <a:gd name="T6" fmla="*/ 286 w 740"/>
                    <a:gd name="T7" fmla="*/ 340 h 739"/>
                    <a:gd name="T8" fmla="*/ 310 w 740"/>
                    <a:gd name="T9" fmla="*/ 321 h 739"/>
                    <a:gd name="T10" fmla="*/ 330 w 740"/>
                    <a:gd name="T11" fmla="*/ 299 h 739"/>
                    <a:gd name="T12" fmla="*/ 347 w 740"/>
                    <a:gd name="T13" fmla="*/ 273 h 739"/>
                    <a:gd name="T14" fmla="*/ 359 w 740"/>
                    <a:gd name="T15" fmla="*/ 245 h 739"/>
                    <a:gd name="T16" fmla="*/ 367 w 740"/>
                    <a:gd name="T17" fmla="*/ 215 h 739"/>
                    <a:gd name="T18" fmla="*/ 369 w 740"/>
                    <a:gd name="T19" fmla="*/ 186 h 739"/>
                    <a:gd name="T20" fmla="*/ 367 w 740"/>
                    <a:gd name="T21" fmla="*/ 155 h 739"/>
                    <a:gd name="T22" fmla="*/ 359 w 740"/>
                    <a:gd name="T23" fmla="*/ 125 h 739"/>
                    <a:gd name="T24" fmla="*/ 347 w 740"/>
                    <a:gd name="T25" fmla="*/ 97 h 739"/>
                    <a:gd name="T26" fmla="*/ 330 w 740"/>
                    <a:gd name="T27" fmla="*/ 71 h 739"/>
                    <a:gd name="T28" fmla="*/ 310 w 740"/>
                    <a:gd name="T29" fmla="*/ 49 h 739"/>
                    <a:gd name="T30" fmla="*/ 286 w 740"/>
                    <a:gd name="T31" fmla="*/ 30 h 739"/>
                    <a:gd name="T32" fmla="*/ 259 w 740"/>
                    <a:gd name="T33" fmla="*/ 16 h 739"/>
                    <a:gd name="T34" fmla="*/ 230 w 740"/>
                    <a:gd name="T35" fmla="*/ 6 h 739"/>
                    <a:gd name="T36" fmla="*/ 200 w 740"/>
                    <a:gd name="T37" fmla="*/ 1 h 739"/>
                    <a:gd name="T38" fmla="*/ 170 w 740"/>
                    <a:gd name="T39" fmla="*/ 1 h 739"/>
                    <a:gd name="T40" fmla="*/ 139 w 740"/>
                    <a:gd name="T41" fmla="*/ 6 h 739"/>
                    <a:gd name="T42" fmla="*/ 111 w 740"/>
                    <a:gd name="T43" fmla="*/ 16 h 739"/>
                    <a:gd name="T44" fmla="*/ 84 w 740"/>
                    <a:gd name="T45" fmla="*/ 30 h 739"/>
                    <a:gd name="T46" fmla="*/ 59 w 740"/>
                    <a:gd name="T47" fmla="*/ 49 h 739"/>
                    <a:gd name="T48" fmla="*/ 39 w 740"/>
                    <a:gd name="T49" fmla="*/ 71 h 739"/>
                    <a:gd name="T50" fmla="*/ 23 w 740"/>
                    <a:gd name="T51" fmla="*/ 97 h 739"/>
                    <a:gd name="T52" fmla="*/ 10 w 740"/>
                    <a:gd name="T53" fmla="*/ 125 h 739"/>
                    <a:gd name="T54" fmla="*/ 3 w 740"/>
                    <a:gd name="T55" fmla="*/ 155 h 739"/>
                    <a:gd name="T56" fmla="*/ 0 w 740"/>
                    <a:gd name="T57" fmla="*/ 186 h 739"/>
                    <a:gd name="T58" fmla="*/ 3 w 740"/>
                    <a:gd name="T59" fmla="*/ 215 h 739"/>
                    <a:gd name="T60" fmla="*/ 10 w 740"/>
                    <a:gd name="T61" fmla="*/ 245 h 739"/>
                    <a:gd name="T62" fmla="*/ 23 w 740"/>
                    <a:gd name="T63" fmla="*/ 273 h 739"/>
                    <a:gd name="T64" fmla="*/ 39 w 740"/>
                    <a:gd name="T65" fmla="*/ 299 h 739"/>
                    <a:gd name="T66" fmla="*/ 59 w 740"/>
                    <a:gd name="T67" fmla="*/ 321 h 739"/>
                    <a:gd name="T68" fmla="*/ 84 w 740"/>
                    <a:gd name="T69" fmla="*/ 340 h 739"/>
                    <a:gd name="T70" fmla="*/ 111 w 740"/>
                    <a:gd name="T71" fmla="*/ 355 h 739"/>
                    <a:gd name="T72" fmla="*/ 139 w 740"/>
                    <a:gd name="T73" fmla="*/ 364 h 739"/>
                    <a:gd name="T74" fmla="*/ 170 w 740"/>
                    <a:gd name="T75" fmla="*/ 369 h 739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40" h="739">
                      <a:moveTo>
                        <a:pt x="371" y="739"/>
                      </a:moveTo>
                      <a:lnTo>
                        <a:pt x="402" y="737"/>
                      </a:lnTo>
                      <a:lnTo>
                        <a:pt x="432" y="734"/>
                      </a:lnTo>
                      <a:lnTo>
                        <a:pt x="461" y="728"/>
                      </a:lnTo>
                      <a:lnTo>
                        <a:pt x="490" y="720"/>
                      </a:lnTo>
                      <a:lnTo>
                        <a:pt x="519" y="709"/>
                      </a:lnTo>
                      <a:lnTo>
                        <a:pt x="546" y="695"/>
                      </a:lnTo>
                      <a:lnTo>
                        <a:pt x="573" y="680"/>
                      </a:lnTo>
                      <a:lnTo>
                        <a:pt x="598" y="661"/>
                      </a:lnTo>
                      <a:lnTo>
                        <a:pt x="621" y="641"/>
                      </a:lnTo>
                      <a:lnTo>
                        <a:pt x="642" y="620"/>
                      </a:lnTo>
                      <a:lnTo>
                        <a:pt x="661" y="597"/>
                      </a:lnTo>
                      <a:lnTo>
                        <a:pt x="680" y="572"/>
                      </a:lnTo>
                      <a:lnTo>
                        <a:pt x="695" y="545"/>
                      </a:lnTo>
                      <a:lnTo>
                        <a:pt x="709" y="518"/>
                      </a:lnTo>
                      <a:lnTo>
                        <a:pt x="720" y="490"/>
                      </a:lnTo>
                      <a:lnTo>
                        <a:pt x="728" y="461"/>
                      </a:lnTo>
                      <a:lnTo>
                        <a:pt x="736" y="430"/>
                      </a:lnTo>
                      <a:lnTo>
                        <a:pt x="738" y="401"/>
                      </a:lnTo>
                      <a:lnTo>
                        <a:pt x="740" y="371"/>
                      </a:lnTo>
                      <a:lnTo>
                        <a:pt x="738" y="340"/>
                      </a:lnTo>
                      <a:lnTo>
                        <a:pt x="736" y="309"/>
                      </a:lnTo>
                      <a:lnTo>
                        <a:pt x="728" y="278"/>
                      </a:lnTo>
                      <a:lnTo>
                        <a:pt x="720" y="250"/>
                      </a:lnTo>
                      <a:lnTo>
                        <a:pt x="709" y="221"/>
                      </a:lnTo>
                      <a:lnTo>
                        <a:pt x="695" y="194"/>
                      </a:lnTo>
                      <a:lnTo>
                        <a:pt x="680" y="167"/>
                      </a:lnTo>
                      <a:lnTo>
                        <a:pt x="661" y="142"/>
                      </a:lnTo>
                      <a:lnTo>
                        <a:pt x="642" y="119"/>
                      </a:lnTo>
                      <a:lnTo>
                        <a:pt x="621" y="98"/>
                      </a:lnTo>
                      <a:lnTo>
                        <a:pt x="598" y="79"/>
                      </a:lnTo>
                      <a:lnTo>
                        <a:pt x="573" y="60"/>
                      </a:lnTo>
                      <a:lnTo>
                        <a:pt x="546" y="46"/>
                      </a:lnTo>
                      <a:lnTo>
                        <a:pt x="519" y="31"/>
                      </a:lnTo>
                      <a:lnTo>
                        <a:pt x="490" y="21"/>
                      </a:lnTo>
                      <a:lnTo>
                        <a:pt x="461" y="12"/>
                      </a:lnTo>
                      <a:lnTo>
                        <a:pt x="432" y="6"/>
                      </a:lnTo>
                      <a:lnTo>
                        <a:pt x="402" y="2"/>
                      </a:lnTo>
                      <a:lnTo>
                        <a:pt x="371" y="0"/>
                      </a:lnTo>
                      <a:lnTo>
                        <a:pt x="340" y="2"/>
                      </a:lnTo>
                      <a:lnTo>
                        <a:pt x="309" y="6"/>
                      </a:lnTo>
                      <a:lnTo>
                        <a:pt x="279" y="12"/>
                      </a:lnTo>
                      <a:lnTo>
                        <a:pt x="250" y="21"/>
                      </a:lnTo>
                      <a:lnTo>
                        <a:pt x="223" y="31"/>
                      </a:lnTo>
                      <a:lnTo>
                        <a:pt x="194" y="46"/>
                      </a:lnTo>
                      <a:lnTo>
                        <a:pt x="169" y="60"/>
                      </a:lnTo>
                      <a:lnTo>
                        <a:pt x="144" y="79"/>
                      </a:lnTo>
                      <a:lnTo>
                        <a:pt x="119" y="98"/>
                      </a:lnTo>
                      <a:lnTo>
                        <a:pt x="98" y="119"/>
                      </a:lnTo>
                      <a:lnTo>
                        <a:pt x="79" y="142"/>
                      </a:lnTo>
                      <a:lnTo>
                        <a:pt x="62" y="167"/>
                      </a:lnTo>
                      <a:lnTo>
                        <a:pt x="46" y="194"/>
                      </a:lnTo>
                      <a:lnTo>
                        <a:pt x="33" y="221"/>
                      </a:lnTo>
                      <a:lnTo>
                        <a:pt x="21" y="250"/>
                      </a:lnTo>
                      <a:lnTo>
                        <a:pt x="14" y="278"/>
                      </a:lnTo>
                      <a:lnTo>
                        <a:pt x="6" y="309"/>
                      </a:lnTo>
                      <a:lnTo>
                        <a:pt x="2" y="340"/>
                      </a:lnTo>
                      <a:lnTo>
                        <a:pt x="0" y="371"/>
                      </a:lnTo>
                      <a:lnTo>
                        <a:pt x="2" y="401"/>
                      </a:lnTo>
                      <a:lnTo>
                        <a:pt x="6" y="430"/>
                      </a:lnTo>
                      <a:lnTo>
                        <a:pt x="14" y="461"/>
                      </a:lnTo>
                      <a:lnTo>
                        <a:pt x="21" y="490"/>
                      </a:lnTo>
                      <a:lnTo>
                        <a:pt x="33" y="518"/>
                      </a:lnTo>
                      <a:lnTo>
                        <a:pt x="46" y="545"/>
                      </a:lnTo>
                      <a:lnTo>
                        <a:pt x="62" y="572"/>
                      </a:lnTo>
                      <a:lnTo>
                        <a:pt x="79" y="597"/>
                      </a:lnTo>
                      <a:lnTo>
                        <a:pt x="98" y="620"/>
                      </a:lnTo>
                      <a:lnTo>
                        <a:pt x="119" y="641"/>
                      </a:lnTo>
                      <a:lnTo>
                        <a:pt x="144" y="661"/>
                      </a:lnTo>
                      <a:lnTo>
                        <a:pt x="169" y="680"/>
                      </a:lnTo>
                      <a:lnTo>
                        <a:pt x="194" y="695"/>
                      </a:lnTo>
                      <a:lnTo>
                        <a:pt x="223" y="709"/>
                      </a:lnTo>
                      <a:lnTo>
                        <a:pt x="250" y="720"/>
                      </a:lnTo>
                      <a:lnTo>
                        <a:pt x="279" y="728"/>
                      </a:lnTo>
                      <a:lnTo>
                        <a:pt x="309" y="734"/>
                      </a:lnTo>
                      <a:lnTo>
                        <a:pt x="340" y="737"/>
                      </a:lnTo>
                      <a:lnTo>
                        <a:pt x="371" y="7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20" name="Line 217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6" y="2295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21" name="Line 21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7" y="2306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22" name="Line 21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8" y="2318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23" name="Line 220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80" y="2330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24" name="Line 221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583" y="2341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25" name="Line 222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586" y="2353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26" name="Line 223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586" y="2353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27" name="Line 22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90" y="2363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28" name="Line 225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595" y="237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29" name="Line 226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600" y="238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30" name="Line 227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606" y="2395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31" name="Line 228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613" y="2403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32" name="Line 229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620" y="2412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33" name="Line 230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628" y="2422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34" name="Line 231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636" y="2429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35" name="Line 232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645" y="2436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36" name="Line 233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654" y="2444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37" name="Line 234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664" y="2451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38" name="Freeform 235"/>
                <p:cNvSpPr>
                  <a:spLocks noChangeAspect="1"/>
                </p:cNvSpPr>
                <p:nvPr/>
              </p:nvSpPr>
              <p:spPr bwMode="auto">
                <a:xfrm rot="5400000">
                  <a:off x="3674" y="2456"/>
                  <a:ext cx="1" cy="2"/>
                </a:xfrm>
                <a:custGeom>
                  <a:avLst/>
                  <a:gdLst>
                    <a:gd name="T0" fmla="*/ 0 w 1"/>
                    <a:gd name="T1" fmla="*/ 2 h 4"/>
                    <a:gd name="T2" fmla="*/ 1 w 1"/>
                    <a:gd name="T3" fmla="*/ 1 h 4"/>
                    <a:gd name="T4" fmla="*/ 1 w 1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lnTo>
                        <a:pt x="1" y="2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39" name="Line 236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685" y="2462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40" name="Line 237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695" y="2467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41" name="Line 238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707" y="2471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42" name="Line 239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718" y="2474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43" name="Line 240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730" y="2476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44" name="Line 241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741" y="2478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45" name="Line 242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753" y="2478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46" name="Line 243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765" y="2479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47" name="Line 244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776" y="2478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48" name="Line 245"/>
                <p:cNvSpPr>
                  <a:spLocks noChangeAspect="1" noChangeShapeType="1"/>
                </p:cNvSpPr>
                <p:nvPr/>
              </p:nvSpPr>
              <p:spPr bwMode="auto">
                <a:xfrm rot="5400000" flipV="1">
                  <a:off x="3788" y="2477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49" name="Line 246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799" y="2475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50" name="Line 247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811" y="2473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51" name="Freeform 248"/>
                <p:cNvSpPr>
                  <a:spLocks noChangeAspect="1"/>
                </p:cNvSpPr>
                <p:nvPr/>
              </p:nvSpPr>
              <p:spPr bwMode="auto">
                <a:xfrm rot="5400000">
                  <a:off x="3822" y="2470"/>
                  <a:ext cx="1" cy="2"/>
                </a:xfrm>
                <a:custGeom>
                  <a:avLst/>
                  <a:gdLst>
                    <a:gd name="T0" fmla="*/ 0 w 1"/>
                    <a:gd name="T1" fmla="*/ 2 h 4"/>
                    <a:gd name="T2" fmla="*/ 0 w 1"/>
                    <a:gd name="T3" fmla="*/ 1 h 4"/>
                    <a:gd name="T4" fmla="*/ 0 w 1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52" name="Line 249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833" y="2465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53" name="Line 250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843" y="2460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54" name="Line 251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854" y="2454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55" name="Line 252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864" y="2449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56" name="Line 253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873" y="2441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57" name="Line 254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883" y="2434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58" name="Line 255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890" y="2427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59" name="Line 256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898" y="2418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60" name="Line 257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906" y="2409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61" name="Line 258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912" y="2401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62" name="Line 259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18" y="2391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63" name="Line 260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924" y="2380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64" name="Line 261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930" y="2370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65" name="Line 262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34" y="2359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66" name="Line 263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937" y="2349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67" name="Line 264"/>
                <p:cNvSpPr>
                  <a:spLocks noChangeAspect="1" noChangeShapeType="1"/>
                </p:cNvSpPr>
                <p:nvPr/>
              </p:nvSpPr>
              <p:spPr bwMode="auto">
                <a:xfrm rot="5400000" flipH="1" flipV="1">
                  <a:off x="3941" y="2337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68" name="Line 265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3" y="2326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69" name="Line 266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4" y="231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70" name="Line 267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5" y="2303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71" name="Line 268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6" y="2291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72" name="Line 269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5" y="2280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73" name="Line 270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4" y="2268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74" name="Line 271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2" y="2257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75" name="Line 272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39" y="2245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76" name="Line 273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36" y="223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77" name="Line 274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36" y="223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78" name="Line 275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33" y="222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79" name="Line 276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28" y="2213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80" name="Line 277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22" y="2203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81" name="Line 278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16" y="2192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82" name="Line 279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10" y="2184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83" name="Line 280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02" y="217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84" name="Line 281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894" y="2165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85" name="Line 282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886" y="2158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86" name="Line 283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878" y="2150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87" name="Line 284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868" y="2143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88" name="Line 285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859" y="2137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89" name="Line 286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848" y="2132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90" name="Line 287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838" y="2126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91" name="Line 288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838" y="2126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92" name="Line 28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827" y="2122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93" name="Line 290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816" y="2118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94" name="Line 291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805" y="2115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95" name="Line 292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793" y="2113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96" name="Line 293"/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793" y="2113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97" name="Line 29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82" y="2112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98" name="Line 295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70" y="2111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899" name="Line 296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59" y="2110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00" name="Line 297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47" y="2111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01" name="Line 29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36" y="2112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02" name="Line 29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24" y="2114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03" name="Line 300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13" y="2117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04" name="Line 301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701" y="2120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05" name="Line 302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691" y="2125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06" name="Line 303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680" y="2129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07" name="Line 30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669" y="2135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08" name="Line 305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660" y="2140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09" name="Line 306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650" y="2147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10" name="Line 307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641" y="215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11" name="Line 30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632" y="2162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12" name="Line 30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624" y="2170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13" name="Line 310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618" y="2180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14" name="Line 311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611" y="2188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15" name="Line 312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604" y="2197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16" name="Line 313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98" y="2208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17" name="Line 31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93" y="2218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18" name="Line 315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88" y="2229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19" name="Line 316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85" y="2239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20" name="Line 317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82" y="2251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21" name="Line 31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9" y="2262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22" name="Line 31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8" y="2274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23" name="Line 320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77" y="2285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24" name="Freeform 321"/>
                <p:cNvSpPr>
                  <a:spLocks noChangeAspect="1"/>
                </p:cNvSpPr>
                <p:nvPr/>
              </p:nvSpPr>
              <p:spPr bwMode="auto">
                <a:xfrm rot="5400000">
                  <a:off x="3149" y="2273"/>
                  <a:ext cx="841" cy="36"/>
                </a:xfrm>
                <a:custGeom>
                  <a:avLst/>
                  <a:gdLst>
                    <a:gd name="T0" fmla="*/ 0 w 1683"/>
                    <a:gd name="T1" fmla="*/ 36 h 71"/>
                    <a:gd name="T2" fmla="*/ 2 w 1683"/>
                    <a:gd name="T3" fmla="*/ 33 h 71"/>
                    <a:gd name="T4" fmla="*/ 7 w 1683"/>
                    <a:gd name="T5" fmla="*/ 29 h 71"/>
                    <a:gd name="T6" fmla="*/ 16 w 1683"/>
                    <a:gd name="T7" fmla="*/ 26 h 71"/>
                    <a:gd name="T8" fmla="*/ 28 w 1683"/>
                    <a:gd name="T9" fmla="*/ 23 h 71"/>
                    <a:gd name="T10" fmla="*/ 44 w 1683"/>
                    <a:gd name="T11" fmla="*/ 20 h 71"/>
                    <a:gd name="T12" fmla="*/ 62 w 1683"/>
                    <a:gd name="T13" fmla="*/ 18 h 71"/>
                    <a:gd name="T14" fmla="*/ 84 w 1683"/>
                    <a:gd name="T15" fmla="*/ 15 h 71"/>
                    <a:gd name="T16" fmla="*/ 109 w 1683"/>
                    <a:gd name="T17" fmla="*/ 12 h 71"/>
                    <a:gd name="T18" fmla="*/ 137 w 1683"/>
                    <a:gd name="T19" fmla="*/ 10 h 71"/>
                    <a:gd name="T20" fmla="*/ 167 w 1683"/>
                    <a:gd name="T21" fmla="*/ 7 h 71"/>
                    <a:gd name="T22" fmla="*/ 199 w 1683"/>
                    <a:gd name="T23" fmla="*/ 5 h 71"/>
                    <a:gd name="T24" fmla="*/ 233 w 1683"/>
                    <a:gd name="T25" fmla="*/ 4 h 71"/>
                    <a:gd name="T26" fmla="*/ 269 w 1683"/>
                    <a:gd name="T27" fmla="*/ 2 h 71"/>
                    <a:gd name="T28" fmla="*/ 305 w 1683"/>
                    <a:gd name="T29" fmla="*/ 1 h 71"/>
                    <a:gd name="T30" fmla="*/ 344 w 1683"/>
                    <a:gd name="T31" fmla="*/ 1 h 71"/>
                    <a:gd name="T32" fmla="*/ 382 w 1683"/>
                    <a:gd name="T33" fmla="*/ 0 h 71"/>
                    <a:gd name="T34" fmla="*/ 420 w 1683"/>
                    <a:gd name="T35" fmla="*/ 0 h 71"/>
                    <a:gd name="T36" fmla="*/ 460 w 1683"/>
                    <a:gd name="T37" fmla="*/ 0 h 71"/>
                    <a:gd name="T38" fmla="*/ 498 w 1683"/>
                    <a:gd name="T39" fmla="*/ 1 h 71"/>
                    <a:gd name="T40" fmla="*/ 536 w 1683"/>
                    <a:gd name="T41" fmla="*/ 1 h 71"/>
                    <a:gd name="T42" fmla="*/ 572 w 1683"/>
                    <a:gd name="T43" fmla="*/ 2 h 71"/>
                    <a:gd name="T44" fmla="*/ 608 w 1683"/>
                    <a:gd name="T45" fmla="*/ 4 h 71"/>
                    <a:gd name="T46" fmla="*/ 642 w 1683"/>
                    <a:gd name="T47" fmla="*/ 5 h 71"/>
                    <a:gd name="T48" fmla="*/ 674 w 1683"/>
                    <a:gd name="T49" fmla="*/ 7 h 71"/>
                    <a:gd name="T50" fmla="*/ 704 w 1683"/>
                    <a:gd name="T51" fmla="*/ 10 h 71"/>
                    <a:gd name="T52" fmla="*/ 732 w 1683"/>
                    <a:gd name="T53" fmla="*/ 12 h 71"/>
                    <a:gd name="T54" fmla="*/ 757 w 1683"/>
                    <a:gd name="T55" fmla="*/ 15 h 71"/>
                    <a:gd name="T56" fmla="*/ 779 w 1683"/>
                    <a:gd name="T57" fmla="*/ 18 h 71"/>
                    <a:gd name="T58" fmla="*/ 797 w 1683"/>
                    <a:gd name="T59" fmla="*/ 20 h 71"/>
                    <a:gd name="T60" fmla="*/ 813 w 1683"/>
                    <a:gd name="T61" fmla="*/ 23 h 71"/>
                    <a:gd name="T62" fmla="*/ 826 w 1683"/>
                    <a:gd name="T63" fmla="*/ 26 h 71"/>
                    <a:gd name="T64" fmla="*/ 834 w 1683"/>
                    <a:gd name="T65" fmla="*/ 29 h 71"/>
                    <a:gd name="T66" fmla="*/ 839 w 1683"/>
                    <a:gd name="T67" fmla="*/ 33 h 71"/>
                    <a:gd name="T68" fmla="*/ 841 w 1683"/>
                    <a:gd name="T69" fmla="*/ 36 h 71"/>
                    <a:gd name="T70" fmla="*/ 0 w 1683"/>
                    <a:gd name="T71" fmla="*/ 36 h 71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1683" h="71">
                      <a:moveTo>
                        <a:pt x="0" y="71"/>
                      </a:moveTo>
                      <a:lnTo>
                        <a:pt x="4" y="65"/>
                      </a:lnTo>
                      <a:lnTo>
                        <a:pt x="14" y="58"/>
                      </a:lnTo>
                      <a:lnTo>
                        <a:pt x="33" y="52"/>
                      </a:lnTo>
                      <a:lnTo>
                        <a:pt x="56" y="46"/>
                      </a:lnTo>
                      <a:lnTo>
                        <a:pt x="88" y="40"/>
                      </a:lnTo>
                      <a:lnTo>
                        <a:pt x="125" y="35"/>
                      </a:lnTo>
                      <a:lnTo>
                        <a:pt x="169" y="29"/>
                      </a:lnTo>
                      <a:lnTo>
                        <a:pt x="219" y="23"/>
                      </a:lnTo>
                      <a:lnTo>
                        <a:pt x="275" y="19"/>
                      </a:lnTo>
                      <a:lnTo>
                        <a:pt x="334" y="14"/>
                      </a:lnTo>
                      <a:lnTo>
                        <a:pt x="398" y="10"/>
                      </a:lnTo>
                      <a:lnTo>
                        <a:pt x="467" y="8"/>
                      </a:lnTo>
                      <a:lnTo>
                        <a:pt x="538" y="4"/>
                      </a:lnTo>
                      <a:lnTo>
                        <a:pt x="611" y="2"/>
                      </a:lnTo>
                      <a:lnTo>
                        <a:pt x="688" y="2"/>
                      </a:lnTo>
                      <a:lnTo>
                        <a:pt x="765" y="0"/>
                      </a:lnTo>
                      <a:lnTo>
                        <a:pt x="841" y="0"/>
                      </a:lnTo>
                      <a:lnTo>
                        <a:pt x="920" y="0"/>
                      </a:lnTo>
                      <a:lnTo>
                        <a:pt x="997" y="2"/>
                      </a:lnTo>
                      <a:lnTo>
                        <a:pt x="1072" y="2"/>
                      </a:lnTo>
                      <a:lnTo>
                        <a:pt x="1145" y="4"/>
                      </a:lnTo>
                      <a:lnTo>
                        <a:pt x="1216" y="8"/>
                      </a:lnTo>
                      <a:lnTo>
                        <a:pt x="1285" y="10"/>
                      </a:lnTo>
                      <a:lnTo>
                        <a:pt x="1348" y="14"/>
                      </a:lnTo>
                      <a:lnTo>
                        <a:pt x="1408" y="19"/>
                      </a:lnTo>
                      <a:lnTo>
                        <a:pt x="1464" y="23"/>
                      </a:lnTo>
                      <a:lnTo>
                        <a:pt x="1514" y="29"/>
                      </a:lnTo>
                      <a:lnTo>
                        <a:pt x="1558" y="35"/>
                      </a:lnTo>
                      <a:lnTo>
                        <a:pt x="1594" y="40"/>
                      </a:lnTo>
                      <a:lnTo>
                        <a:pt x="1627" y="46"/>
                      </a:lnTo>
                      <a:lnTo>
                        <a:pt x="1652" y="52"/>
                      </a:lnTo>
                      <a:lnTo>
                        <a:pt x="1669" y="58"/>
                      </a:lnTo>
                      <a:lnTo>
                        <a:pt x="1679" y="65"/>
                      </a:lnTo>
                      <a:lnTo>
                        <a:pt x="1683" y="71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25" name="Line 322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62" y="2323"/>
                  <a:ext cx="18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26" name="Line 323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57" y="2292"/>
                  <a:ext cx="27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27" name="Line 32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562" y="2258"/>
                  <a:ext cx="18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28" name="Rectangle 32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111" y="2281"/>
                  <a:ext cx="864" cy="18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929" name="Rectangle 3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387" y="2257"/>
                  <a:ext cx="131" cy="54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930" name="Rectangle 3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423" y="2279"/>
                  <a:ext cx="121" cy="9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931" name="Rectangle 3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356" y="2275"/>
                  <a:ext cx="121" cy="18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932" name="Line 32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336" y="2283"/>
                  <a:ext cx="14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33" name="Freeform 330"/>
                <p:cNvSpPr>
                  <a:spLocks noChangeAspect="1"/>
                </p:cNvSpPr>
                <p:nvPr/>
              </p:nvSpPr>
              <p:spPr bwMode="auto">
                <a:xfrm rot="5400000">
                  <a:off x="4197" y="2205"/>
                  <a:ext cx="149" cy="112"/>
                </a:xfrm>
                <a:custGeom>
                  <a:avLst/>
                  <a:gdLst>
                    <a:gd name="T0" fmla="*/ 0 w 298"/>
                    <a:gd name="T1" fmla="*/ 112 h 224"/>
                    <a:gd name="T2" fmla="*/ 27 w 298"/>
                    <a:gd name="T3" fmla="*/ 108 h 224"/>
                    <a:gd name="T4" fmla="*/ 64 w 298"/>
                    <a:gd name="T5" fmla="*/ 104 h 224"/>
                    <a:gd name="T6" fmla="*/ 117 w 298"/>
                    <a:gd name="T7" fmla="*/ 104 h 224"/>
                    <a:gd name="T8" fmla="*/ 149 w 298"/>
                    <a:gd name="T9" fmla="*/ 40 h 224"/>
                    <a:gd name="T10" fmla="*/ 127 w 298"/>
                    <a:gd name="T11" fmla="*/ 0 h 224"/>
                    <a:gd name="T12" fmla="*/ 0 w 298"/>
                    <a:gd name="T13" fmla="*/ 0 h 224"/>
                    <a:gd name="T14" fmla="*/ 0 w 298"/>
                    <a:gd name="T15" fmla="*/ 112 h 2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98" h="224">
                      <a:moveTo>
                        <a:pt x="0" y="224"/>
                      </a:moveTo>
                      <a:lnTo>
                        <a:pt x="54" y="215"/>
                      </a:lnTo>
                      <a:lnTo>
                        <a:pt x="127" y="207"/>
                      </a:lnTo>
                      <a:lnTo>
                        <a:pt x="234" y="207"/>
                      </a:lnTo>
                      <a:lnTo>
                        <a:pt x="298" y="80"/>
                      </a:lnTo>
                      <a:lnTo>
                        <a:pt x="253" y="0"/>
                      </a:lnTo>
                      <a:lnTo>
                        <a:pt x="0" y="0"/>
                      </a:lnTo>
                      <a:lnTo>
                        <a:pt x="0" y="2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34" name="Freeform 331"/>
                <p:cNvSpPr>
                  <a:spLocks noChangeAspect="1"/>
                </p:cNvSpPr>
                <p:nvPr/>
              </p:nvSpPr>
              <p:spPr bwMode="auto">
                <a:xfrm rot="5400000">
                  <a:off x="4229" y="2291"/>
                  <a:ext cx="45" cy="72"/>
                </a:xfrm>
                <a:custGeom>
                  <a:avLst/>
                  <a:gdLst>
                    <a:gd name="T0" fmla="*/ 45 w 90"/>
                    <a:gd name="T1" fmla="*/ 72 h 144"/>
                    <a:gd name="T2" fmla="*/ 41 w 90"/>
                    <a:gd name="T3" fmla="*/ 70 h 144"/>
                    <a:gd name="T4" fmla="*/ 27 w 90"/>
                    <a:gd name="T5" fmla="*/ 68 h 144"/>
                    <a:gd name="T6" fmla="*/ 10 w 90"/>
                    <a:gd name="T7" fmla="*/ 64 h 144"/>
                    <a:gd name="T8" fmla="*/ 0 w 90"/>
                    <a:gd name="T9" fmla="*/ 64 h 144"/>
                    <a:gd name="T10" fmla="*/ 32 w 90"/>
                    <a:gd name="T11" fmla="*/ 0 h 144"/>
                    <a:gd name="T12" fmla="*/ 45 w 90"/>
                    <a:gd name="T13" fmla="*/ 22 h 144"/>
                    <a:gd name="T14" fmla="*/ 45 w 90"/>
                    <a:gd name="T15" fmla="*/ 72 h 1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90" h="144">
                      <a:moveTo>
                        <a:pt x="90" y="144"/>
                      </a:moveTo>
                      <a:lnTo>
                        <a:pt x="81" y="140"/>
                      </a:lnTo>
                      <a:lnTo>
                        <a:pt x="54" y="135"/>
                      </a:lnTo>
                      <a:lnTo>
                        <a:pt x="19" y="127"/>
                      </a:lnTo>
                      <a:lnTo>
                        <a:pt x="0" y="127"/>
                      </a:lnTo>
                      <a:lnTo>
                        <a:pt x="64" y="0"/>
                      </a:lnTo>
                      <a:lnTo>
                        <a:pt x="90" y="44"/>
                      </a:lnTo>
                      <a:lnTo>
                        <a:pt x="90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35" name="Freeform 332"/>
                <p:cNvSpPr>
                  <a:spLocks noChangeAspect="1"/>
                </p:cNvSpPr>
                <p:nvPr/>
              </p:nvSpPr>
              <p:spPr bwMode="auto">
                <a:xfrm rot="5400000">
                  <a:off x="4254" y="2512"/>
                  <a:ext cx="197" cy="197"/>
                </a:xfrm>
                <a:custGeom>
                  <a:avLst/>
                  <a:gdLst>
                    <a:gd name="T0" fmla="*/ 98 w 394"/>
                    <a:gd name="T1" fmla="*/ 197 h 393"/>
                    <a:gd name="T2" fmla="*/ 79 w 394"/>
                    <a:gd name="T3" fmla="*/ 195 h 393"/>
                    <a:gd name="T4" fmla="*/ 61 w 394"/>
                    <a:gd name="T5" fmla="*/ 189 h 393"/>
                    <a:gd name="T6" fmla="*/ 43 w 394"/>
                    <a:gd name="T7" fmla="*/ 181 h 393"/>
                    <a:gd name="T8" fmla="*/ 29 w 394"/>
                    <a:gd name="T9" fmla="*/ 168 h 393"/>
                    <a:gd name="T10" fmla="*/ 17 w 394"/>
                    <a:gd name="T11" fmla="*/ 154 h 393"/>
                    <a:gd name="T12" fmla="*/ 8 w 394"/>
                    <a:gd name="T13" fmla="*/ 136 h 393"/>
                    <a:gd name="T14" fmla="*/ 2 w 394"/>
                    <a:gd name="T15" fmla="*/ 118 h 393"/>
                    <a:gd name="T16" fmla="*/ 0 w 394"/>
                    <a:gd name="T17" fmla="*/ 99 h 393"/>
                    <a:gd name="T18" fmla="*/ 2 w 394"/>
                    <a:gd name="T19" fmla="*/ 79 h 393"/>
                    <a:gd name="T20" fmla="*/ 8 w 394"/>
                    <a:gd name="T21" fmla="*/ 61 h 393"/>
                    <a:gd name="T22" fmla="*/ 17 w 394"/>
                    <a:gd name="T23" fmla="*/ 43 h 393"/>
                    <a:gd name="T24" fmla="*/ 29 w 394"/>
                    <a:gd name="T25" fmla="*/ 29 h 393"/>
                    <a:gd name="T26" fmla="*/ 43 w 394"/>
                    <a:gd name="T27" fmla="*/ 16 h 393"/>
                    <a:gd name="T28" fmla="*/ 61 w 394"/>
                    <a:gd name="T29" fmla="*/ 8 h 393"/>
                    <a:gd name="T30" fmla="*/ 79 w 394"/>
                    <a:gd name="T31" fmla="*/ 2 h 393"/>
                    <a:gd name="T32" fmla="*/ 98 w 394"/>
                    <a:gd name="T33" fmla="*/ 0 h 393"/>
                    <a:gd name="T34" fmla="*/ 117 w 394"/>
                    <a:gd name="T35" fmla="*/ 2 h 393"/>
                    <a:gd name="T36" fmla="*/ 137 w 394"/>
                    <a:gd name="T37" fmla="*/ 8 h 393"/>
                    <a:gd name="T38" fmla="*/ 153 w 394"/>
                    <a:gd name="T39" fmla="*/ 16 h 393"/>
                    <a:gd name="T40" fmla="*/ 168 w 394"/>
                    <a:gd name="T41" fmla="*/ 29 h 393"/>
                    <a:gd name="T42" fmla="*/ 181 w 394"/>
                    <a:gd name="T43" fmla="*/ 43 h 393"/>
                    <a:gd name="T44" fmla="*/ 189 w 394"/>
                    <a:gd name="T45" fmla="*/ 61 h 393"/>
                    <a:gd name="T46" fmla="*/ 195 w 394"/>
                    <a:gd name="T47" fmla="*/ 79 h 393"/>
                    <a:gd name="T48" fmla="*/ 197 w 394"/>
                    <a:gd name="T49" fmla="*/ 99 h 393"/>
                    <a:gd name="T50" fmla="*/ 195 w 394"/>
                    <a:gd name="T51" fmla="*/ 118 h 393"/>
                    <a:gd name="T52" fmla="*/ 189 w 394"/>
                    <a:gd name="T53" fmla="*/ 136 h 393"/>
                    <a:gd name="T54" fmla="*/ 181 w 394"/>
                    <a:gd name="T55" fmla="*/ 154 h 393"/>
                    <a:gd name="T56" fmla="*/ 168 w 394"/>
                    <a:gd name="T57" fmla="*/ 168 h 393"/>
                    <a:gd name="T58" fmla="*/ 153 w 394"/>
                    <a:gd name="T59" fmla="*/ 181 h 393"/>
                    <a:gd name="T60" fmla="*/ 137 w 394"/>
                    <a:gd name="T61" fmla="*/ 189 h 393"/>
                    <a:gd name="T62" fmla="*/ 117 w 394"/>
                    <a:gd name="T63" fmla="*/ 195 h 393"/>
                    <a:gd name="T64" fmla="*/ 98 w 394"/>
                    <a:gd name="T65" fmla="*/ 197 h 39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4" h="393">
                      <a:moveTo>
                        <a:pt x="196" y="393"/>
                      </a:moveTo>
                      <a:lnTo>
                        <a:pt x="157" y="390"/>
                      </a:lnTo>
                      <a:lnTo>
                        <a:pt x="121" y="378"/>
                      </a:lnTo>
                      <a:lnTo>
                        <a:pt x="86" y="361"/>
                      </a:lnTo>
                      <a:lnTo>
                        <a:pt x="58" y="336"/>
                      </a:lnTo>
                      <a:lnTo>
                        <a:pt x="33" y="307"/>
                      </a:lnTo>
                      <a:lnTo>
                        <a:pt x="15" y="272"/>
                      </a:lnTo>
                      <a:lnTo>
                        <a:pt x="4" y="236"/>
                      </a:lnTo>
                      <a:lnTo>
                        <a:pt x="0" y="198"/>
                      </a:lnTo>
                      <a:lnTo>
                        <a:pt x="4" y="157"/>
                      </a:lnTo>
                      <a:lnTo>
                        <a:pt x="15" y="121"/>
                      </a:lnTo>
                      <a:lnTo>
                        <a:pt x="33" y="86"/>
                      </a:lnTo>
                      <a:lnTo>
                        <a:pt x="58" y="57"/>
                      </a:lnTo>
                      <a:lnTo>
                        <a:pt x="86" y="32"/>
                      </a:lnTo>
                      <a:lnTo>
                        <a:pt x="121" y="15"/>
                      </a:lnTo>
                      <a:lnTo>
                        <a:pt x="157" y="4"/>
                      </a:lnTo>
                      <a:lnTo>
                        <a:pt x="196" y="0"/>
                      </a:lnTo>
                      <a:lnTo>
                        <a:pt x="234" y="4"/>
                      </a:lnTo>
                      <a:lnTo>
                        <a:pt x="273" y="15"/>
                      </a:lnTo>
                      <a:lnTo>
                        <a:pt x="305" y="32"/>
                      </a:lnTo>
                      <a:lnTo>
                        <a:pt x="336" y="57"/>
                      </a:lnTo>
                      <a:lnTo>
                        <a:pt x="361" y="86"/>
                      </a:lnTo>
                      <a:lnTo>
                        <a:pt x="378" y="121"/>
                      </a:lnTo>
                      <a:lnTo>
                        <a:pt x="390" y="157"/>
                      </a:lnTo>
                      <a:lnTo>
                        <a:pt x="394" y="198"/>
                      </a:lnTo>
                      <a:lnTo>
                        <a:pt x="390" y="236"/>
                      </a:lnTo>
                      <a:lnTo>
                        <a:pt x="378" y="272"/>
                      </a:lnTo>
                      <a:lnTo>
                        <a:pt x="361" y="307"/>
                      </a:lnTo>
                      <a:lnTo>
                        <a:pt x="336" y="336"/>
                      </a:lnTo>
                      <a:lnTo>
                        <a:pt x="305" y="361"/>
                      </a:lnTo>
                      <a:lnTo>
                        <a:pt x="273" y="378"/>
                      </a:lnTo>
                      <a:lnTo>
                        <a:pt x="234" y="390"/>
                      </a:lnTo>
                      <a:lnTo>
                        <a:pt x="196" y="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36" name="Rectangle 33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299" y="2437"/>
                  <a:ext cx="108" cy="108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937" name="Freeform 334"/>
                <p:cNvSpPr>
                  <a:spLocks noChangeAspect="1"/>
                </p:cNvSpPr>
                <p:nvPr/>
              </p:nvSpPr>
              <p:spPr bwMode="auto">
                <a:xfrm rot="5400000">
                  <a:off x="4287" y="2614"/>
                  <a:ext cx="145" cy="75"/>
                </a:xfrm>
                <a:custGeom>
                  <a:avLst/>
                  <a:gdLst>
                    <a:gd name="T0" fmla="*/ 145 w 290"/>
                    <a:gd name="T1" fmla="*/ 46 h 150"/>
                    <a:gd name="T2" fmla="*/ 38 w 290"/>
                    <a:gd name="T3" fmla="*/ 74 h 150"/>
                    <a:gd name="T4" fmla="*/ 29 w 290"/>
                    <a:gd name="T5" fmla="*/ 75 h 150"/>
                    <a:gd name="T6" fmla="*/ 21 w 290"/>
                    <a:gd name="T7" fmla="*/ 73 h 150"/>
                    <a:gd name="T8" fmla="*/ 12 w 290"/>
                    <a:gd name="T9" fmla="*/ 70 h 150"/>
                    <a:gd name="T10" fmla="*/ 6 w 290"/>
                    <a:gd name="T11" fmla="*/ 63 h 150"/>
                    <a:gd name="T12" fmla="*/ 1 w 290"/>
                    <a:gd name="T13" fmla="*/ 54 h 150"/>
                    <a:gd name="T14" fmla="*/ 0 w 290"/>
                    <a:gd name="T15" fmla="*/ 46 h 150"/>
                    <a:gd name="T16" fmla="*/ 1 w 290"/>
                    <a:gd name="T17" fmla="*/ 37 h 150"/>
                    <a:gd name="T18" fmla="*/ 6 w 290"/>
                    <a:gd name="T19" fmla="*/ 29 h 150"/>
                    <a:gd name="T20" fmla="*/ 12 w 290"/>
                    <a:gd name="T21" fmla="*/ 23 h 150"/>
                    <a:gd name="T22" fmla="*/ 20 w 290"/>
                    <a:gd name="T23" fmla="*/ 20 h 150"/>
                    <a:gd name="T24" fmla="*/ 83 w 290"/>
                    <a:gd name="T25" fmla="*/ 0 h 1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90" h="150">
                      <a:moveTo>
                        <a:pt x="290" y="91"/>
                      </a:moveTo>
                      <a:lnTo>
                        <a:pt x="75" y="148"/>
                      </a:lnTo>
                      <a:lnTo>
                        <a:pt x="58" y="150"/>
                      </a:lnTo>
                      <a:lnTo>
                        <a:pt x="41" y="146"/>
                      </a:lnTo>
                      <a:lnTo>
                        <a:pt x="23" y="139"/>
                      </a:lnTo>
                      <a:lnTo>
                        <a:pt x="12" y="125"/>
                      </a:lnTo>
                      <a:lnTo>
                        <a:pt x="2" y="108"/>
                      </a:lnTo>
                      <a:lnTo>
                        <a:pt x="0" y="91"/>
                      </a:lnTo>
                      <a:lnTo>
                        <a:pt x="2" y="73"/>
                      </a:lnTo>
                      <a:lnTo>
                        <a:pt x="12" y="58"/>
                      </a:lnTo>
                      <a:lnTo>
                        <a:pt x="23" y="46"/>
                      </a:lnTo>
                      <a:lnTo>
                        <a:pt x="39" y="39"/>
                      </a:lnTo>
                      <a:lnTo>
                        <a:pt x="166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38" name="Freeform 335"/>
                <p:cNvSpPr>
                  <a:spLocks noChangeAspect="1"/>
                </p:cNvSpPr>
                <p:nvPr/>
              </p:nvSpPr>
              <p:spPr bwMode="auto">
                <a:xfrm rot="5400000">
                  <a:off x="4347" y="2686"/>
                  <a:ext cx="51" cy="50"/>
                </a:xfrm>
                <a:custGeom>
                  <a:avLst/>
                  <a:gdLst>
                    <a:gd name="T0" fmla="*/ 39 w 101"/>
                    <a:gd name="T1" fmla="*/ 0 h 100"/>
                    <a:gd name="T2" fmla="*/ 46 w 101"/>
                    <a:gd name="T3" fmla="*/ 8 h 100"/>
                    <a:gd name="T4" fmla="*/ 50 w 101"/>
                    <a:gd name="T5" fmla="*/ 18 h 100"/>
                    <a:gd name="T6" fmla="*/ 51 w 101"/>
                    <a:gd name="T7" fmla="*/ 26 h 100"/>
                    <a:gd name="T8" fmla="*/ 49 w 101"/>
                    <a:gd name="T9" fmla="*/ 35 h 100"/>
                    <a:gd name="T10" fmla="*/ 45 w 101"/>
                    <a:gd name="T11" fmla="*/ 42 h 100"/>
                    <a:gd name="T12" fmla="*/ 38 w 101"/>
                    <a:gd name="T13" fmla="*/ 47 h 100"/>
                    <a:gd name="T14" fmla="*/ 28 w 101"/>
                    <a:gd name="T15" fmla="*/ 50 h 100"/>
                    <a:gd name="T16" fmla="*/ 18 w 101"/>
                    <a:gd name="T17" fmla="*/ 49 h 100"/>
                    <a:gd name="T18" fmla="*/ 9 w 101"/>
                    <a:gd name="T19" fmla="*/ 46 h 100"/>
                    <a:gd name="T20" fmla="*/ 0 w 101"/>
                    <a:gd name="T21" fmla="*/ 40 h 100"/>
                    <a:gd name="T22" fmla="*/ 39 w 101"/>
                    <a:gd name="T23" fmla="*/ 0 h 10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01" h="100">
                      <a:moveTo>
                        <a:pt x="78" y="0"/>
                      </a:moveTo>
                      <a:lnTo>
                        <a:pt x="92" y="16"/>
                      </a:lnTo>
                      <a:lnTo>
                        <a:pt x="100" y="35"/>
                      </a:lnTo>
                      <a:lnTo>
                        <a:pt x="101" y="52"/>
                      </a:lnTo>
                      <a:lnTo>
                        <a:pt x="98" y="69"/>
                      </a:lnTo>
                      <a:lnTo>
                        <a:pt x="90" y="83"/>
                      </a:lnTo>
                      <a:lnTo>
                        <a:pt x="75" y="94"/>
                      </a:lnTo>
                      <a:lnTo>
                        <a:pt x="55" y="100"/>
                      </a:lnTo>
                      <a:lnTo>
                        <a:pt x="36" y="98"/>
                      </a:lnTo>
                      <a:lnTo>
                        <a:pt x="17" y="91"/>
                      </a:lnTo>
                      <a:lnTo>
                        <a:pt x="0" y="79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39" name="Freeform 336"/>
                <p:cNvSpPr>
                  <a:spLocks noChangeAspect="1"/>
                </p:cNvSpPr>
                <p:nvPr/>
              </p:nvSpPr>
              <p:spPr bwMode="auto">
                <a:xfrm rot="5400000">
                  <a:off x="4357" y="2580"/>
                  <a:ext cx="146" cy="146"/>
                </a:xfrm>
                <a:custGeom>
                  <a:avLst/>
                  <a:gdLst>
                    <a:gd name="T0" fmla="*/ 0 w 292"/>
                    <a:gd name="T1" fmla="*/ 40 h 292"/>
                    <a:gd name="T2" fmla="*/ 107 w 292"/>
                    <a:gd name="T3" fmla="*/ 146 h 292"/>
                    <a:gd name="T4" fmla="*/ 146 w 292"/>
                    <a:gd name="T5" fmla="*/ 107 h 292"/>
                    <a:gd name="T6" fmla="*/ 40 w 292"/>
                    <a:gd name="T7" fmla="*/ 0 h 292"/>
                    <a:gd name="T8" fmla="*/ 0 w 292"/>
                    <a:gd name="T9" fmla="*/ 40 h 2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2" h="292">
                      <a:moveTo>
                        <a:pt x="0" y="79"/>
                      </a:moveTo>
                      <a:lnTo>
                        <a:pt x="214" y="292"/>
                      </a:lnTo>
                      <a:lnTo>
                        <a:pt x="292" y="213"/>
                      </a:lnTo>
                      <a:lnTo>
                        <a:pt x="79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40" name="Freeform 337"/>
                <p:cNvSpPr>
                  <a:spLocks noChangeAspect="1"/>
                </p:cNvSpPr>
                <p:nvPr/>
              </p:nvSpPr>
              <p:spPr bwMode="auto">
                <a:xfrm rot="5400000">
                  <a:off x="4444" y="2598"/>
                  <a:ext cx="40" cy="40"/>
                </a:xfrm>
                <a:custGeom>
                  <a:avLst/>
                  <a:gdLst>
                    <a:gd name="T0" fmla="*/ 6 w 79"/>
                    <a:gd name="T1" fmla="*/ 6 h 79"/>
                    <a:gd name="T2" fmla="*/ 13 w 79"/>
                    <a:gd name="T3" fmla="*/ 2 h 79"/>
                    <a:gd name="T4" fmla="*/ 20 w 79"/>
                    <a:gd name="T5" fmla="*/ 0 h 79"/>
                    <a:gd name="T6" fmla="*/ 28 w 79"/>
                    <a:gd name="T7" fmla="*/ 2 h 79"/>
                    <a:gd name="T8" fmla="*/ 34 w 79"/>
                    <a:gd name="T9" fmla="*/ 6 h 79"/>
                    <a:gd name="T10" fmla="*/ 39 w 79"/>
                    <a:gd name="T11" fmla="*/ 13 h 79"/>
                    <a:gd name="T12" fmla="*/ 40 w 79"/>
                    <a:gd name="T13" fmla="*/ 21 h 79"/>
                    <a:gd name="T14" fmla="*/ 39 w 79"/>
                    <a:gd name="T15" fmla="*/ 28 h 79"/>
                    <a:gd name="T16" fmla="*/ 34 w 79"/>
                    <a:gd name="T17" fmla="*/ 34 h 79"/>
                    <a:gd name="T18" fmla="*/ 28 w 79"/>
                    <a:gd name="T19" fmla="*/ 39 h 79"/>
                    <a:gd name="T20" fmla="*/ 20 w 79"/>
                    <a:gd name="T21" fmla="*/ 40 h 79"/>
                    <a:gd name="T22" fmla="*/ 13 w 79"/>
                    <a:gd name="T23" fmla="*/ 39 h 79"/>
                    <a:gd name="T24" fmla="*/ 6 w 79"/>
                    <a:gd name="T25" fmla="*/ 34 h 79"/>
                    <a:gd name="T26" fmla="*/ 2 w 79"/>
                    <a:gd name="T27" fmla="*/ 28 h 79"/>
                    <a:gd name="T28" fmla="*/ 0 w 79"/>
                    <a:gd name="T29" fmla="*/ 21 h 79"/>
                    <a:gd name="T30" fmla="*/ 2 w 79"/>
                    <a:gd name="T31" fmla="*/ 13 h 79"/>
                    <a:gd name="T32" fmla="*/ 6 w 79"/>
                    <a:gd name="T33" fmla="*/ 6 h 7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79" h="79">
                      <a:moveTo>
                        <a:pt x="11" y="12"/>
                      </a:moveTo>
                      <a:lnTo>
                        <a:pt x="25" y="4"/>
                      </a:lnTo>
                      <a:lnTo>
                        <a:pt x="40" y="0"/>
                      </a:lnTo>
                      <a:lnTo>
                        <a:pt x="56" y="4"/>
                      </a:lnTo>
                      <a:lnTo>
                        <a:pt x="67" y="12"/>
                      </a:lnTo>
                      <a:lnTo>
                        <a:pt x="77" y="25"/>
                      </a:lnTo>
                      <a:lnTo>
                        <a:pt x="79" y="41"/>
                      </a:lnTo>
                      <a:lnTo>
                        <a:pt x="77" y="56"/>
                      </a:lnTo>
                      <a:lnTo>
                        <a:pt x="67" y="68"/>
                      </a:lnTo>
                      <a:lnTo>
                        <a:pt x="56" y="77"/>
                      </a:lnTo>
                      <a:lnTo>
                        <a:pt x="40" y="79"/>
                      </a:lnTo>
                      <a:lnTo>
                        <a:pt x="25" y="77"/>
                      </a:lnTo>
                      <a:lnTo>
                        <a:pt x="11" y="68"/>
                      </a:lnTo>
                      <a:lnTo>
                        <a:pt x="4" y="56"/>
                      </a:lnTo>
                      <a:lnTo>
                        <a:pt x="0" y="41"/>
                      </a:lnTo>
                      <a:lnTo>
                        <a:pt x="4" y="25"/>
                      </a:lnTo>
                      <a:lnTo>
                        <a:pt x="11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41" name="Freeform 338"/>
                <p:cNvSpPr>
                  <a:spLocks noChangeAspect="1"/>
                </p:cNvSpPr>
                <p:nvPr/>
              </p:nvSpPr>
              <p:spPr bwMode="auto">
                <a:xfrm rot="5400000">
                  <a:off x="4460" y="2588"/>
                  <a:ext cx="8" cy="7"/>
                </a:xfrm>
                <a:custGeom>
                  <a:avLst/>
                  <a:gdLst>
                    <a:gd name="T0" fmla="*/ 4 w 15"/>
                    <a:gd name="T1" fmla="*/ 7 h 15"/>
                    <a:gd name="T2" fmla="*/ 1 w 15"/>
                    <a:gd name="T3" fmla="*/ 6 h 15"/>
                    <a:gd name="T4" fmla="*/ 0 w 15"/>
                    <a:gd name="T5" fmla="*/ 4 h 15"/>
                    <a:gd name="T6" fmla="*/ 1 w 15"/>
                    <a:gd name="T7" fmla="*/ 1 h 15"/>
                    <a:gd name="T8" fmla="*/ 4 w 15"/>
                    <a:gd name="T9" fmla="*/ 0 h 15"/>
                    <a:gd name="T10" fmla="*/ 7 w 15"/>
                    <a:gd name="T11" fmla="*/ 1 h 15"/>
                    <a:gd name="T12" fmla="*/ 8 w 15"/>
                    <a:gd name="T13" fmla="*/ 4 h 15"/>
                    <a:gd name="T14" fmla="*/ 7 w 15"/>
                    <a:gd name="T15" fmla="*/ 6 h 15"/>
                    <a:gd name="T16" fmla="*/ 4 w 15"/>
                    <a:gd name="T17" fmla="*/ 7 h 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5" h="15">
                      <a:moveTo>
                        <a:pt x="7" y="15"/>
                      </a:move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13" y="2"/>
                      </a:lnTo>
                      <a:lnTo>
                        <a:pt x="15" y="8"/>
                      </a:lnTo>
                      <a:lnTo>
                        <a:pt x="13" y="12"/>
                      </a:lnTo>
                      <a:lnTo>
                        <a:pt x="7" y="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42" name="Freeform 339"/>
                <p:cNvSpPr>
                  <a:spLocks noChangeAspect="1"/>
                </p:cNvSpPr>
                <p:nvPr/>
              </p:nvSpPr>
              <p:spPr bwMode="auto">
                <a:xfrm rot="5400000">
                  <a:off x="4488" y="2617"/>
                  <a:ext cx="7" cy="6"/>
                </a:xfrm>
                <a:custGeom>
                  <a:avLst/>
                  <a:gdLst>
                    <a:gd name="T0" fmla="*/ 4 w 16"/>
                    <a:gd name="T1" fmla="*/ 6 h 14"/>
                    <a:gd name="T2" fmla="*/ 1 w 16"/>
                    <a:gd name="T3" fmla="*/ 5 h 14"/>
                    <a:gd name="T4" fmla="*/ 0 w 16"/>
                    <a:gd name="T5" fmla="*/ 3 h 14"/>
                    <a:gd name="T6" fmla="*/ 1 w 16"/>
                    <a:gd name="T7" fmla="*/ 1 h 14"/>
                    <a:gd name="T8" fmla="*/ 4 w 16"/>
                    <a:gd name="T9" fmla="*/ 0 h 14"/>
                    <a:gd name="T10" fmla="*/ 6 w 16"/>
                    <a:gd name="T11" fmla="*/ 1 h 14"/>
                    <a:gd name="T12" fmla="*/ 7 w 16"/>
                    <a:gd name="T13" fmla="*/ 3 h 14"/>
                    <a:gd name="T14" fmla="*/ 6 w 16"/>
                    <a:gd name="T15" fmla="*/ 5 h 14"/>
                    <a:gd name="T16" fmla="*/ 4 w 16"/>
                    <a:gd name="T17" fmla="*/ 6 h 1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6" h="14">
                      <a:moveTo>
                        <a:pt x="8" y="14"/>
                      </a:move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2" y="2"/>
                      </a:lnTo>
                      <a:lnTo>
                        <a:pt x="8" y="0"/>
                      </a:lnTo>
                      <a:lnTo>
                        <a:pt x="14" y="2"/>
                      </a:lnTo>
                      <a:lnTo>
                        <a:pt x="16" y="8"/>
                      </a:lnTo>
                      <a:lnTo>
                        <a:pt x="14" y="12"/>
                      </a:lnTo>
                      <a:lnTo>
                        <a:pt x="8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43" name="Freeform 340"/>
                <p:cNvSpPr>
                  <a:spLocks noChangeAspect="1"/>
                </p:cNvSpPr>
                <p:nvPr/>
              </p:nvSpPr>
              <p:spPr bwMode="auto">
                <a:xfrm rot="5400000">
                  <a:off x="4398" y="2676"/>
                  <a:ext cx="7" cy="7"/>
                </a:xfrm>
                <a:custGeom>
                  <a:avLst/>
                  <a:gdLst>
                    <a:gd name="T0" fmla="*/ 3 w 14"/>
                    <a:gd name="T1" fmla="*/ 7 h 13"/>
                    <a:gd name="T2" fmla="*/ 1 w 14"/>
                    <a:gd name="T3" fmla="*/ 6 h 13"/>
                    <a:gd name="T4" fmla="*/ 0 w 14"/>
                    <a:gd name="T5" fmla="*/ 3 h 13"/>
                    <a:gd name="T6" fmla="*/ 1 w 14"/>
                    <a:gd name="T7" fmla="*/ 1 h 13"/>
                    <a:gd name="T8" fmla="*/ 3 w 14"/>
                    <a:gd name="T9" fmla="*/ 0 h 13"/>
                    <a:gd name="T10" fmla="*/ 6 w 14"/>
                    <a:gd name="T11" fmla="*/ 1 h 13"/>
                    <a:gd name="T12" fmla="*/ 7 w 14"/>
                    <a:gd name="T13" fmla="*/ 3 h 13"/>
                    <a:gd name="T14" fmla="*/ 6 w 14"/>
                    <a:gd name="T15" fmla="*/ 6 h 13"/>
                    <a:gd name="T16" fmla="*/ 3 w 14"/>
                    <a:gd name="T17" fmla="*/ 7 h 1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4" h="13">
                      <a:moveTo>
                        <a:pt x="6" y="13"/>
                      </a:move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2" y="2"/>
                      </a:lnTo>
                      <a:lnTo>
                        <a:pt x="14" y="6"/>
                      </a:lnTo>
                      <a:lnTo>
                        <a:pt x="12" y="11"/>
                      </a:lnTo>
                      <a:lnTo>
                        <a:pt x="6" y="1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44" name="Freeform 341"/>
                <p:cNvSpPr>
                  <a:spLocks noChangeAspect="1"/>
                </p:cNvSpPr>
                <p:nvPr/>
              </p:nvSpPr>
              <p:spPr bwMode="auto">
                <a:xfrm rot="5400000">
                  <a:off x="4339" y="2595"/>
                  <a:ext cx="28" cy="29"/>
                </a:xfrm>
                <a:custGeom>
                  <a:avLst/>
                  <a:gdLst>
                    <a:gd name="T0" fmla="*/ 14 w 58"/>
                    <a:gd name="T1" fmla="*/ 29 h 57"/>
                    <a:gd name="T2" fmla="*/ 7 w 58"/>
                    <a:gd name="T3" fmla="*/ 28 h 57"/>
                    <a:gd name="T4" fmla="*/ 3 w 58"/>
                    <a:gd name="T5" fmla="*/ 23 h 57"/>
                    <a:gd name="T6" fmla="*/ 0 w 58"/>
                    <a:gd name="T7" fmla="*/ 17 h 57"/>
                    <a:gd name="T8" fmla="*/ 0 w 58"/>
                    <a:gd name="T9" fmla="*/ 12 h 57"/>
                    <a:gd name="T10" fmla="*/ 3 w 58"/>
                    <a:gd name="T11" fmla="*/ 6 h 57"/>
                    <a:gd name="T12" fmla="*/ 7 w 58"/>
                    <a:gd name="T13" fmla="*/ 1 h 57"/>
                    <a:gd name="T14" fmla="*/ 14 w 58"/>
                    <a:gd name="T15" fmla="*/ 0 h 57"/>
                    <a:gd name="T16" fmla="*/ 19 w 58"/>
                    <a:gd name="T17" fmla="*/ 1 h 57"/>
                    <a:gd name="T18" fmla="*/ 25 w 58"/>
                    <a:gd name="T19" fmla="*/ 6 h 57"/>
                    <a:gd name="T20" fmla="*/ 28 w 58"/>
                    <a:gd name="T21" fmla="*/ 12 h 57"/>
                    <a:gd name="T22" fmla="*/ 28 w 58"/>
                    <a:gd name="T23" fmla="*/ 17 h 57"/>
                    <a:gd name="T24" fmla="*/ 25 w 58"/>
                    <a:gd name="T25" fmla="*/ 23 h 57"/>
                    <a:gd name="T26" fmla="*/ 19 w 58"/>
                    <a:gd name="T27" fmla="*/ 28 h 57"/>
                    <a:gd name="T28" fmla="*/ 14 w 58"/>
                    <a:gd name="T29" fmla="*/ 29 h 5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58" h="57">
                      <a:moveTo>
                        <a:pt x="29" y="57"/>
                      </a:moveTo>
                      <a:lnTo>
                        <a:pt x="15" y="55"/>
                      </a:lnTo>
                      <a:lnTo>
                        <a:pt x="6" y="46"/>
                      </a:lnTo>
                      <a:lnTo>
                        <a:pt x="0" y="34"/>
                      </a:lnTo>
                      <a:lnTo>
                        <a:pt x="0" y="23"/>
                      </a:lnTo>
                      <a:lnTo>
                        <a:pt x="6" y="11"/>
                      </a:lnTo>
                      <a:lnTo>
                        <a:pt x="15" y="2"/>
                      </a:lnTo>
                      <a:lnTo>
                        <a:pt x="29" y="0"/>
                      </a:lnTo>
                      <a:lnTo>
                        <a:pt x="40" y="2"/>
                      </a:lnTo>
                      <a:lnTo>
                        <a:pt x="52" y="11"/>
                      </a:lnTo>
                      <a:lnTo>
                        <a:pt x="58" y="23"/>
                      </a:lnTo>
                      <a:lnTo>
                        <a:pt x="58" y="34"/>
                      </a:lnTo>
                      <a:lnTo>
                        <a:pt x="52" y="46"/>
                      </a:lnTo>
                      <a:lnTo>
                        <a:pt x="40" y="55"/>
                      </a:lnTo>
                      <a:lnTo>
                        <a:pt x="29" y="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45" name="Freeform 342"/>
                <p:cNvSpPr>
                  <a:spLocks noChangeAspect="1"/>
                </p:cNvSpPr>
                <p:nvPr/>
              </p:nvSpPr>
              <p:spPr bwMode="auto">
                <a:xfrm rot="5400000">
                  <a:off x="4348" y="2605"/>
                  <a:ext cx="10" cy="10"/>
                </a:xfrm>
                <a:custGeom>
                  <a:avLst/>
                  <a:gdLst>
                    <a:gd name="T0" fmla="*/ 5 w 19"/>
                    <a:gd name="T1" fmla="*/ 10 h 19"/>
                    <a:gd name="T2" fmla="*/ 1 w 19"/>
                    <a:gd name="T3" fmla="*/ 8 h 19"/>
                    <a:gd name="T4" fmla="*/ 0 w 19"/>
                    <a:gd name="T5" fmla="*/ 5 h 19"/>
                    <a:gd name="T6" fmla="*/ 1 w 19"/>
                    <a:gd name="T7" fmla="*/ 2 h 19"/>
                    <a:gd name="T8" fmla="*/ 5 w 19"/>
                    <a:gd name="T9" fmla="*/ 0 h 19"/>
                    <a:gd name="T10" fmla="*/ 8 w 19"/>
                    <a:gd name="T11" fmla="*/ 2 h 19"/>
                    <a:gd name="T12" fmla="*/ 10 w 19"/>
                    <a:gd name="T13" fmla="*/ 5 h 19"/>
                    <a:gd name="T14" fmla="*/ 8 w 19"/>
                    <a:gd name="T15" fmla="*/ 8 h 19"/>
                    <a:gd name="T16" fmla="*/ 5 w 19"/>
                    <a:gd name="T17" fmla="*/ 10 h 1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9" h="19">
                      <a:moveTo>
                        <a:pt x="10" y="19"/>
                      </a:moveTo>
                      <a:lnTo>
                        <a:pt x="2" y="15"/>
                      </a:lnTo>
                      <a:lnTo>
                        <a:pt x="0" y="10"/>
                      </a:lnTo>
                      <a:lnTo>
                        <a:pt x="2" y="4"/>
                      </a:lnTo>
                      <a:lnTo>
                        <a:pt x="10" y="0"/>
                      </a:lnTo>
                      <a:lnTo>
                        <a:pt x="16" y="4"/>
                      </a:lnTo>
                      <a:lnTo>
                        <a:pt x="19" y="10"/>
                      </a:lnTo>
                      <a:lnTo>
                        <a:pt x="16" y="15"/>
                      </a:lnTo>
                      <a:lnTo>
                        <a:pt x="10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46" name="Freeform 343"/>
                <p:cNvSpPr>
                  <a:spLocks noChangeAspect="1"/>
                </p:cNvSpPr>
                <p:nvPr/>
              </p:nvSpPr>
              <p:spPr bwMode="auto">
                <a:xfrm rot="5400000">
                  <a:off x="4037" y="2177"/>
                  <a:ext cx="150" cy="150"/>
                </a:xfrm>
                <a:custGeom>
                  <a:avLst/>
                  <a:gdLst>
                    <a:gd name="T0" fmla="*/ 1 w 299"/>
                    <a:gd name="T1" fmla="*/ 82 h 299"/>
                    <a:gd name="T2" fmla="*/ 2 w 299"/>
                    <a:gd name="T3" fmla="*/ 89 h 299"/>
                    <a:gd name="T4" fmla="*/ 3 w 299"/>
                    <a:gd name="T5" fmla="*/ 96 h 299"/>
                    <a:gd name="T6" fmla="*/ 6 w 299"/>
                    <a:gd name="T7" fmla="*/ 104 h 299"/>
                    <a:gd name="T8" fmla="*/ 10 w 299"/>
                    <a:gd name="T9" fmla="*/ 111 h 299"/>
                    <a:gd name="T10" fmla="*/ 14 w 299"/>
                    <a:gd name="T11" fmla="*/ 116 h 299"/>
                    <a:gd name="T12" fmla="*/ 17 w 299"/>
                    <a:gd name="T13" fmla="*/ 123 h 299"/>
                    <a:gd name="T14" fmla="*/ 23 w 299"/>
                    <a:gd name="T15" fmla="*/ 129 h 299"/>
                    <a:gd name="T16" fmla="*/ 29 w 299"/>
                    <a:gd name="T17" fmla="*/ 134 h 299"/>
                    <a:gd name="T18" fmla="*/ 35 w 299"/>
                    <a:gd name="T19" fmla="*/ 137 h 299"/>
                    <a:gd name="T20" fmla="*/ 41 w 299"/>
                    <a:gd name="T21" fmla="*/ 141 h 299"/>
                    <a:gd name="T22" fmla="*/ 48 w 299"/>
                    <a:gd name="T23" fmla="*/ 145 h 299"/>
                    <a:gd name="T24" fmla="*/ 56 w 299"/>
                    <a:gd name="T25" fmla="*/ 147 h 299"/>
                    <a:gd name="T26" fmla="*/ 63 w 299"/>
                    <a:gd name="T27" fmla="*/ 149 h 299"/>
                    <a:gd name="T28" fmla="*/ 70 w 299"/>
                    <a:gd name="T29" fmla="*/ 150 h 299"/>
                    <a:gd name="T30" fmla="*/ 78 w 299"/>
                    <a:gd name="T31" fmla="*/ 150 h 299"/>
                    <a:gd name="T32" fmla="*/ 86 w 299"/>
                    <a:gd name="T33" fmla="*/ 149 h 299"/>
                    <a:gd name="T34" fmla="*/ 92 w 299"/>
                    <a:gd name="T35" fmla="*/ 148 h 299"/>
                    <a:gd name="T36" fmla="*/ 100 w 299"/>
                    <a:gd name="T37" fmla="*/ 145 h 299"/>
                    <a:gd name="T38" fmla="*/ 107 w 299"/>
                    <a:gd name="T39" fmla="*/ 142 h 299"/>
                    <a:gd name="T40" fmla="*/ 113 w 299"/>
                    <a:gd name="T41" fmla="*/ 138 h 299"/>
                    <a:gd name="T42" fmla="*/ 120 w 299"/>
                    <a:gd name="T43" fmla="*/ 135 h 299"/>
                    <a:gd name="T44" fmla="*/ 126 w 299"/>
                    <a:gd name="T45" fmla="*/ 130 h 299"/>
                    <a:gd name="T46" fmla="*/ 131 w 299"/>
                    <a:gd name="T47" fmla="*/ 125 h 299"/>
                    <a:gd name="T48" fmla="*/ 135 w 299"/>
                    <a:gd name="T49" fmla="*/ 118 h 299"/>
                    <a:gd name="T50" fmla="*/ 140 w 299"/>
                    <a:gd name="T51" fmla="*/ 112 h 299"/>
                    <a:gd name="T52" fmla="*/ 143 w 299"/>
                    <a:gd name="T53" fmla="*/ 106 h 299"/>
                    <a:gd name="T54" fmla="*/ 146 w 299"/>
                    <a:gd name="T55" fmla="*/ 98 h 299"/>
                    <a:gd name="T56" fmla="*/ 148 w 299"/>
                    <a:gd name="T57" fmla="*/ 91 h 299"/>
                    <a:gd name="T58" fmla="*/ 149 w 299"/>
                    <a:gd name="T59" fmla="*/ 84 h 299"/>
                    <a:gd name="T60" fmla="*/ 150 w 299"/>
                    <a:gd name="T61" fmla="*/ 76 h 299"/>
                    <a:gd name="T62" fmla="*/ 150 w 299"/>
                    <a:gd name="T63" fmla="*/ 68 h 299"/>
                    <a:gd name="T64" fmla="*/ 148 w 299"/>
                    <a:gd name="T65" fmla="*/ 61 h 299"/>
                    <a:gd name="T66" fmla="*/ 147 w 299"/>
                    <a:gd name="T67" fmla="*/ 54 h 299"/>
                    <a:gd name="T68" fmla="*/ 144 w 299"/>
                    <a:gd name="T69" fmla="*/ 46 h 299"/>
                    <a:gd name="T70" fmla="*/ 141 w 299"/>
                    <a:gd name="T71" fmla="*/ 40 h 299"/>
                    <a:gd name="T72" fmla="*/ 137 w 299"/>
                    <a:gd name="T73" fmla="*/ 33 h 299"/>
                    <a:gd name="T74" fmla="*/ 133 w 299"/>
                    <a:gd name="T75" fmla="*/ 27 h 299"/>
                    <a:gd name="T76" fmla="*/ 127 w 299"/>
                    <a:gd name="T77" fmla="*/ 21 h 299"/>
                    <a:gd name="T78" fmla="*/ 121 w 299"/>
                    <a:gd name="T79" fmla="*/ 16 h 299"/>
                    <a:gd name="T80" fmla="*/ 115 w 299"/>
                    <a:gd name="T81" fmla="*/ 12 h 299"/>
                    <a:gd name="T82" fmla="*/ 109 w 299"/>
                    <a:gd name="T83" fmla="*/ 9 h 299"/>
                    <a:gd name="T84" fmla="*/ 102 w 299"/>
                    <a:gd name="T85" fmla="*/ 5 h 299"/>
                    <a:gd name="T86" fmla="*/ 95 w 299"/>
                    <a:gd name="T87" fmla="*/ 3 h 299"/>
                    <a:gd name="T88" fmla="*/ 87 w 299"/>
                    <a:gd name="T89" fmla="*/ 1 h 299"/>
                    <a:gd name="T90" fmla="*/ 80 w 299"/>
                    <a:gd name="T91" fmla="*/ 0 h 299"/>
                    <a:gd name="T92" fmla="*/ 72 w 299"/>
                    <a:gd name="T93" fmla="*/ 0 h 299"/>
                    <a:gd name="T94" fmla="*/ 64 w 299"/>
                    <a:gd name="T95" fmla="*/ 1 h 299"/>
                    <a:gd name="T96" fmla="*/ 58 w 299"/>
                    <a:gd name="T97" fmla="*/ 2 h 299"/>
                    <a:gd name="T98" fmla="*/ 50 w 299"/>
                    <a:gd name="T99" fmla="*/ 5 h 299"/>
                    <a:gd name="T100" fmla="*/ 43 w 299"/>
                    <a:gd name="T101" fmla="*/ 7 h 299"/>
                    <a:gd name="T102" fmla="*/ 37 w 299"/>
                    <a:gd name="T103" fmla="*/ 11 h 299"/>
                    <a:gd name="T104" fmla="*/ 30 w 299"/>
                    <a:gd name="T105" fmla="*/ 16 h 299"/>
                    <a:gd name="T106" fmla="*/ 24 w 299"/>
                    <a:gd name="T107" fmla="*/ 20 h 299"/>
                    <a:gd name="T108" fmla="*/ 19 w 299"/>
                    <a:gd name="T109" fmla="*/ 25 h 299"/>
                    <a:gd name="T110" fmla="*/ 15 w 299"/>
                    <a:gd name="T111" fmla="*/ 32 h 299"/>
                    <a:gd name="T112" fmla="*/ 11 w 299"/>
                    <a:gd name="T113" fmla="*/ 38 h 299"/>
                    <a:gd name="T114" fmla="*/ 7 w 299"/>
                    <a:gd name="T115" fmla="*/ 44 h 299"/>
                    <a:gd name="T116" fmla="*/ 4 w 299"/>
                    <a:gd name="T117" fmla="*/ 52 h 299"/>
                    <a:gd name="T118" fmla="*/ 2 w 299"/>
                    <a:gd name="T119" fmla="*/ 59 h 299"/>
                    <a:gd name="T120" fmla="*/ 1 w 299"/>
                    <a:gd name="T121" fmla="*/ 66 h 299"/>
                    <a:gd name="T122" fmla="*/ 0 w 299"/>
                    <a:gd name="T123" fmla="*/ 74 h 299"/>
                    <a:gd name="T124" fmla="*/ 1 w 299"/>
                    <a:gd name="T125" fmla="*/ 82 h 29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99" h="299">
                      <a:moveTo>
                        <a:pt x="2" y="163"/>
                      </a:moveTo>
                      <a:lnTo>
                        <a:pt x="4" y="178"/>
                      </a:lnTo>
                      <a:lnTo>
                        <a:pt x="5" y="192"/>
                      </a:lnTo>
                      <a:lnTo>
                        <a:pt x="11" y="207"/>
                      </a:lnTo>
                      <a:lnTo>
                        <a:pt x="19" y="221"/>
                      </a:lnTo>
                      <a:lnTo>
                        <a:pt x="27" y="232"/>
                      </a:lnTo>
                      <a:lnTo>
                        <a:pt x="34" y="246"/>
                      </a:lnTo>
                      <a:lnTo>
                        <a:pt x="46" y="257"/>
                      </a:lnTo>
                      <a:lnTo>
                        <a:pt x="57" y="267"/>
                      </a:lnTo>
                      <a:lnTo>
                        <a:pt x="69" y="274"/>
                      </a:lnTo>
                      <a:lnTo>
                        <a:pt x="82" y="282"/>
                      </a:lnTo>
                      <a:lnTo>
                        <a:pt x="96" y="290"/>
                      </a:lnTo>
                      <a:lnTo>
                        <a:pt x="111" y="294"/>
                      </a:lnTo>
                      <a:lnTo>
                        <a:pt x="125" y="297"/>
                      </a:lnTo>
                      <a:lnTo>
                        <a:pt x="140" y="299"/>
                      </a:lnTo>
                      <a:lnTo>
                        <a:pt x="155" y="299"/>
                      </a:lnTo>
                      <a:lnTo>
                        <a:pt x="171" y="297"/>
                      </a:lnTo>
                      <a:lnTo>
                        <a:pt x="184" y="296"/>
                      </a:lnTo>
                      <a:lnTo>
                        <a:pt x="199" y="290"/>
                      </a:lnTo>
                      <a:lnTo>
                        <a:pt x="213" y="284"/>
                      </a:lnTo>
                      <a:lnTo>
                        <a:pt x="226" y="276"/>
                      </a:lnTo>
                      <a:lnTo>
                        <a:pt x="240" y="269"/>
                      </a:lnTo>
                      <a:lnTo>
                        <a:pt x="251" y="259"/>
                      </a:lnTo>
                      <a:lnTo>
                        <a:pt x="261" y="249"/>
                      </a:lnTo>
                      <a:lnTo>
                        <a:pt x="270" y="236"/>
                      </a:lnTo>
                      <a:lnTo>
                        <a:pt x="280" y="224"/>
                      </a:lnTo>
                      <a:lnTo>
                        <a:pt x="286" y="211"/>
                      </a:lnTo>
                      <a:lnTo>
                        <a:pt x="292" y="196"/>
                      </a:lnTo>
                      <a:lnTo>
                        <a:pt x="295" y="182"/>
                      </a:lnTo>
                      <a:lnTo>
                        <a:pt x="297" y="167"/>
                      </a:lnTo>
                      <a:lnTo>
                        <a:pt x="299" y="152"/>
                      </a:lnTo>
                      <a:lnTo>
                        <a:pt x="299" y="136"/>
                      </a:lnTo>
                      <a:lnTo>
                        <a:pt x="295" y="121"/>
                      </a:lnTo>
                      <a:lnTo>
                        <a:pt x="294" y="107"/>
                      </a:lnTo>
                      <a:lnTo>
                        <a:pt x="288" y="92"/>
                      </a:lnTo>
                      <a:lnTo>
                        <a:pt x="282" y="79"/>
                      </a:lnTo>
                      <a:lnTo>
                        <a:pt x="274" y="65"/>
                      </a:lnTo>
                      <a:lnTo>
                        <a:pt x="265" y="54"/>
                      </a:lnTo>
                      <a:lnTo>
                        <a:pt x="253" y="42"/>
                      </a:lnTo>
                      <a:lnTo>
                        <a:pt x="242" y="32"/>
                      </a:lnTo>
                      <a:lnTo>
                        <a:pt x="230" y="23"/>
                      </a:lnTo>
                      <a:lnTo>
                        <a:pt x="217" y="17"/>
                      </a:lnTo>
                      <a:lnTo>
                        <a:pt x="203" y="9"/>
                      </a:lnTo>
                      <a:lnTo>
                        <a:pt x="190" y="6"/>
                      </a:lnTo>
                      <a:lnTo>
                        <a:pt x="174" y="2"/>
                      </a:lnTo>
                      <a:lnTo>
                        <a:pt x="159" y="0"/>
                      </a:lnTo>
                      <a:lnTo>
                        <a:pt x="144" y="0"/>
                      </a:lnTo>
                      <a:lnTo>
                        <a:pt x="128" y="2"/>
                      </a:lnTo>
                      <a:lnTo>
                        <a:pt x="115" y="4"/>
                      </a:lnTo>
                      <a:lnTo>
                        <a:pt x="100" y="9"/>
                      </a:lnTo>
                      <a:lnTo>
                        <a:pt x="86" y="13"/>
                      </a:lnTo>
                      <a:lnTo>
                        <a:pt x="73" y="21"/>
                      </a:lnTo>
                      <a:lnTo>
                        <a:pt x="59" y="31"/>
                      </a:lnTo>
                      <a:lnTo>
                        <a:pt x="48" y="40"/>
                      </a:lnTo>
                      <a:lnTo>
                        <a:pt x="38" y="50"/>
                      </a:lnTo>
                      <a:lnTo>
                        <a:pt x="29" y="63"/>
                      </a:lnTo>
                      <a:lnTo>
                        <a:pt x="21" y="75"/>
                      </a:lnTo>
                      <a:lnTo>
                        <a:pt x="13" y="88"/>
                      </a:lnTo>
                      <a:lnTo>
                        <a:pt x="7" y="104"/>
                      </a:lnTo>
                      <a:lnTo>
                        <a:pt x="4" y="117"/>
                      </a:lnTo>
                      <a:lnTo>
                        <a:pt x="2" y="132"/>
                      </a:lnTo>
                      <a:lnTo>
                        <a:pt x="0" y="148"/>
                      </a:lnTo>
                      <a:lnTo>
                        <a:pt x="2" y="1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47" name="Freeform 344"/>
                <p:cNvSpPr>
                  <a:spLocks noChangeAspect="1"/>
                </p:cNvSpPr>
                <p:nvPr/>
              </p:nvSpPr>
              <p:spPr bwMode="auto">
                <a:xfrm rot="5400000">
                  <a:off x="4140" y="2199"/>
                  <a:ext cx="10" cy="10"/>
                </a:xfrm>
                <a:custGeom>
                  <a:avLst/>
                  <a:gdLst>
                    <a:gd name="T0" fmla="*/ 0 w 19"/>
                    <a:gd name="T1" fmla="*/ 5 h 19"/>
                    <a:gd name="T2" fmla="*/ 1 w 19"/>
                    <a:gd name="T3" fmla="*/ 7 h 19"/>
                    <a:gd name="T4" fmla="*/ 2 w 19"/>
                    <a:gd name="T5" fmla="*/ 9 h 19"/>
                    <a:gd name="T6" fmla="*/ 4 w 19"/>
                    <a:gd name="T7" fmla="*/ 10 h 19"/>
                    <a:gd name="T8" fmla="*/ 6 w 19"/>
                    <a:gd name="T9" fmla="*/ 10 h 19"/>
                    <a:gd name="T10" fmla="*/ 8 w 19"/>
                    <a:gd name="T11" fmla="*/ 9 h 19"/>
                    <a:gd name="T12" fmla="*/ 9 w 19"/>
                    <a:gd name="T13" fmla="*/ 8 h 19"/>
                    <a:gd name="T14" fmla="*/ 10 w 19"/>
                    <a:gd name="T15" fmla="*/ 6 h 19"/>
                    <a:gd name="T16" fmla="*/ 10 w 19"/>
                    <a:gd name="T17" fmla="*/ 4 h 19"/>
                    <a:gd name="T18" fmla="*/ 10 w 19"/>
                    <a:gd name="T19" fmla="*/ 2 h 19"/>
                    <a:gd name="T20" fmla="*/ 8 w 19"/>
                    <a:gd name="T21" fmla="*/ 1 h 19"/>
                    <a:gd name="T22" fmla="*/ 7 w 19"/>
                    <a:gd name="T23" fmla="*/ 0 h 19"/>
                    <a:gd name="T24" fmla="*/ 5 w 19"/>
                    <a:gd name="T25" fmla="*/ 0 h 19"/>
                    <a:gd name="T26" fmla="*/ 3 w 19"/>
                    <a:gd name="T27" fmla="*/ 0 h 19"/>
                    <a:gd name="T28" fmla="*/ 1 w 19"/>
                    <a:gd name="T29" fmla="*/ 1 h 19"/>
                    <a:gd name="T30" fmla="*/ 0 w 19"/>
                    <a:gd name="T31" fmla="*/ 3 h 19"/>
                    <a:gd name="T32" fmla="*/ 0 w 19"/>
                    <a:gd name="T33" fmla="*/ 5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19">
                      <a:moveTo>
                        <a:pt x="0" y="9"/>
                      </a:moveTo>
                      <a:lnTo>
                        <a:pt x="2" y="13"/>
                      </a:lnTo>
                      <a:lnTo>
                        <a:pt x="4" y="17"/>
                      </a:lnTo>
                      <a:lnTo>
                        <a:pt x="8" y="19"/>
                      </a:lnTo>
                      <a:lnTo>
                        <a:pt x="11" y="19"/>
                      </a:lnTo>
                      <a:lnTo>
                        <a:pt x="15" y="17"/>
                      </a:lnTo>
                      <a:lnTo>
                        <a:pt x="17" y="15"/>
                      </a:lnTo>
                      <a:lnTo>
                        <a:pt x="19" y="11"/>
                      </a:lnTo>
                      <a:lnTo>
                        <a:pt x="19" y="7"/>
                      </a:lnTo>
                      <a:lnTo>
                        <a:pt x="19" y="4"/>
                      </a:lnTo>
                      <a:lnTo>
                        <a:pt x="15" y="2"/>
                      </a:lnTo>
                      <a:lnTo>
                        <a:pt x="13" y="0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48" name="Freeform 345"/>
                <p:cNvSpPr>
                  <a:spLocks noChangeAspect="1"/>
                </p:cNvSpPr>
                <p:nvPr/>
              </p:nvSpPr>
              <p:spPr bwMode="auto">
                <a:xfrm rot="5400000">
                  <a:off x="4148" y="2289"/>
                  <a:ext cx="10" cy="9"/>
                </a:xfrm>
                <a:custGeom>
                  <a:avLst/>
                  <a:gdLst>
                    <a:gd name="T0" fmla="*/ 0 w 20"/>
                    <a:gd name="T1" fmla="*/ 5 h 20"/>
                    <a:gd name="T2" fmla="*/ 0 w 20"/>
                    <a:gd name="T3" fmla="*/ 6 h 20"/>
                    <a:gd name="T4" fmla="*/ 2 w 20"/>
                    <a:gd name="T5" fmla="*/ 8 h 20"/>
                    <a:gd name="T6" fmla="*/ 3 w 20"/>
                    <a:gd name="T7" fmla="*/ 9 h 20"/>
                    <a:gd name="T8" fmla="*/ 5 w 20"/>
                    <a:gd name="T9" fmla="*/ 9 h 20"/>
                    <a:gd name="T10" fmla="*/ 7 w 20"/>
                    <a:gd name="T11" fmla="*/ 8 h 20"/>
                    <a:gd name="T12" fmla="*/ 9 w 20"/>
                    <a:gd name="T13" fmla="*/ 7 h 20"/>
                    <a:gd name="T14" fmla="*/ 10 w 20"/>
                    <a:gd name="T15" fmla="*/ 5 h 20"/>
                    <a:gd name="T16" fmla="*/ 10 w 20"/>
                    <a:gd name="T17" fmla="*/ 4 h 20"/>
                    <a:gd name="T18" fmla="*/ 9 w 20"/>
                    <a:gd name="T19" fmla="*/ 3 h 20"/>
                    <a:gd name="T20" fmla="*/ 8 w 20"/>
                    <a:gd name="T21" fmla="*/ 1 h 20"/>
                    <a:gd name="T22" fmla="*/ 6 w 20"/>
                    <a:gd name="T23" fmla="*/ 0 h 20"/>
                    <a:gd name="T24" fmla="*/ 5 w 20"/>
                    <a:gd name="T25" fmla="*/ 0 h 20"/>
                    <a:gd name="T26" fmla="*/ 3 w 20"/>
                    <a:gd name="T27" fmla="*/ 0 h 20"/>
                    <a:gd name="T28" fmla="*/ 1 w 20"/>
                    <a:gd name="T29" fmla="*/ 2 h 20"/>
                    <a:gd name="T30" fmla="*/ 0 w 20"/>
                    <a:gd name="T31" fmla="*/ 3 h 20"/>
                    <a:gd name="T32" fmla="*/ 0 w 20"/>
                    <a:gd name="T33" fmla="*/ 5 h 2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0" h="20">
                      <a:moveTo>
                        <a:pt x="0" y="10"/>
                      </a:moveTo>
                      <a:lnTo>
                        <a:pt x="0" y="14"/>
                      </a:lnTo>
                      <a:lnTo>
                        <a:pt x="4" y="18"/>
                      </a:lnTo>
                      <a:lnTo>
                        <a:pt x="6" y="20"/>
                      </a:lnTo>
                      <a:lnTo>
                        <a:pt x="10" y="20"/>
                      </a:lnTo>
                      <a:lnTo>
                        <a:pt x="14" y="18"/>
                      </a:lnTo>
                      <a:lnTo>
                        <a:pt x="18" y="16"/>
                      </a:lnTo>
                      <a:lnTo>
                        <a:pt x="20" y="12"/>
                      </a:lnTo>
                      <a:lnTo>
                        <a:pt x="20" y="8"/>
                      </a:lnTo>
                      <a:lnTo>
                        <a:pt x="18" y="6"/>
                      </a:lnTo>
                      <a:lnTo>
                        <a:pt x="16" y="2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49" name="Freeform 346"/>
                <p:cNvSpPr>
                  <a:spLocks noChangeAspect="1"/>
                </p:cNvSpPr>
                <p:nvPr/>
              </p:nvSpPr>
              <p:spPr bwMode="auto">
                <a:xfrm rot="5400000">
                  <a:off x="4051" y="2271"/>
                  <a:ext cx="10" cy="9"/>
                </a:xfrm>
                <a:custGeom>
                  <a:avLst/>
                  <a:gdLst>
                    <a:gd name="T0" fmla="*/ 0 w 19"/>
                    <a:gd name="T1" fmla="*/ 5 h 20"/>
                    <a:gd name="T2" fmla="*/ 0 w 19"/>
                    <a:gd name="T3" fmla="*/ 6 h 20"/>
                    <a:gd name="T4" fmla="*/ 1 w 19"/>
                    <a:gd name="T5" fmla="*/ 8 h 20"/>
                    <a:gd name="T6" fmla="*/ 3 w 19"/>
                    <a:gd name="T7" fmla="*/ 9 h 20"/>
                    <a:gd name="T8" fmla="*/ 5 w 19"/>
                    <a:gd name="T9" fmla="*/ 9 h 20"/>
                    <a:gd name="T10" fmla="*/ 7 w 19"/>
                    <a:gd name="T11" fmla="*/ 8 h 20"/>
                    <a:gd name="T12" fmla="*/ 9 w 19"/>
                    <a:gd name="T13" fmla="*/ 7 h 20"/>
                    <a:gd name="T14" fmla="*/ 10 w 19"/>
                    <a:gd name="T15" fmla="*/ 6 h 20"/>
                    <a:gd name="T16" fmla="*/ 10 w 19"/>
                    <a:gd name="T17" fmla="*/ 4 h 20"/>
                    <a:gd name="T18" fmla="*/ 9 w 19"/>
                    <a:gd name="T19" fmla="*/ 3 h 20"/>
                    <a:gd name="T20" fmla="*/ 8 w 19"/>
                    <a:gd name="T21" fmla="*/ 1 h 20"/>
                    <a:gd name="T22" fmla="*/ 6 w 19"/>
                    <a:gd name="T23" fmla="*/ 0 h 20"/>
                    <a:gd name="T24" fmla="*/ 4 w 19"/>
                    <a:gd name="T25" fmla="*/ 0 h 20"/>
                    <a:gd name="T26" fmla="*/ 2 w 19"/>
                    <a:gd name="T27" fmla="*/ 0 h 20"/>
                    <a:gd name="T28" fmla="*/ 1 w 19"/>
                    <a:gd name="T29" fmla="*/ 2 h 20"/>
                    <a:gd name="T30" fmla="*/ 0 w 19"/>
                    <a:gd name="T31" fmla="*/ 3 h 20"/>
                    <a:gd name="T32" fmla="*/ 0 w 19"/>
                    <a:gd name="T33" fmla="*/ 5 h 2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9" h="20">
                      <a:moveTo>
                        <a:pt x="0" y="10"/>
                      </a:moveTo>
                      <a:lnTo>
                        <a:pt x="0" y="14"/>
                      </a:lnTo>
                      <a:lnTo>
                        <a:pt x="2" y="18"/>
                      </a:lnTo>
                      <a:lnTo>
                        <a:pt x="6" y="20"/>
                      </a:lnTo>
                      <a:lnTo>
                        <a:pt x="10" y="20"/>
                      </a:lnTo>
                      <a:lnTo>
                        <a:pt x="13" y="18"/>
                      </a:lnTo>
                      <a:lnTo>
                        <a:pt x="17" y="16"/>
                      </a:lnTo>
                      <a:lnTo>
                        <a:pt x="19" y="14"/>
                      </a:lnTo>
                      <a:lnTo>
                        <a:pt x="19" y="8"/>
                      </a:lnTo>
                      <a:lnTo>
                        <a:pt x="17" y="6"/>
                      </a:lnTo>
                      <a:lnTo>
                        <a:pt x="15" y="2"/>
                      </a:lnTo>
                      <a:lnTo>
                        <a:pt x="11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50" name="Freeform 347"/>
                <p:cNvSpPr>
                  <a:spLocks noChangeAspect="1"/>
                </p:cNvSpPr>
                <p:nvPr/>
              </p:nvSpPr>
              <p:spPr bwMode="auto">
                <a:xfrm rot="5400000">
                  <a:off x="4064" y="2221"/>
                  <a:ext cx="6" cy="6"/>
                </a:xfrm>
                <a:custGeom>
                  <a:avLst/>
                  <a:gdLst>
                    <a:gd name="T0" fmla="*/ 0 w 12"/>
                    <a:gd name="T1" fmla="*/ 4 h 12"/>
                    <a:gd name="T2" fmla="*/ 0 w 12"/>
                    <a:gd name="T3" fmla="*/ 5 h 12"/>
                    <a:gd name="T4" fmla="*/ 1 w 12"/>
                    <a:gd name="T5" fmla="*/ 6 h 12"/>
                    <a:gd name="T6" fmla="*/ 3 w 12"/>
                    <a:gd name="T7" fmla="*/ 6 h 12"/>
                    <a:gd name="T8" fmla="*/ 4 w 12"/>
                    <a:gd name="T9" fmla="*/ 6 h 12"/>
                    <a:gd name="T10" fmla="*/ 5 w 12"/>
                    <a:gd name="T11" fmla="*/ 4 h 12"/>
                    <a:gd name="T12" fmla="*/ 6 w 12"/>
                    <a:gd name="T13" fmla="*/ 3 h 12"/>
                    <a:gd name="T14" fmla="*/ 5 w 12"/>
                    <a:gd name="T15" fmla="*/ 2 h 12"/>
                    <a:gd name="T16" fmla="*/ 4 w 12"/>
                    <a:gd name="T17" fmla="*/ 1 h 12"/>
                    <a:gd name="T18" fmla="*/ 3 w 12"/>
                    <a:gd name="T19" fmla="*/ 0 h 12"/>
                    <a:gd name="T20" fmla="*/ 1 w 12"/>
                    <a:gd name="T21" fmla="*/ 1 h 12"/>
                    <a:gd name="T22" fmla="*/ 0 w 12"/>
                    <a:gd name="T23" fmla="*/ 2 h 12"/>
                    <a:gd name="T24" fmla="*/ 0 w 12"/>
                    <a:gd name="T25" fmla="*/ 4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0" y="8"/>
                      </a:move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51" name="Freeform 348"/>
                <p:cNvSpPr>
                  <a:spLocks noChangeAspect="1"/>
                </p:cNvSpPr>
                <p:nvPr/>
              </p:nvSpPr>
              <p:spPr bwMode="auto">
                <a:xfrm rot="5400000">
                  <a:off x="4070" y="2286"/>
                  <a:ext cx="6" cy="6"/>
                </a:xfrm>
                <a:custGeom>
                  <a:avLst/>
                  <a:gdLst>
                    <a:gd name="T0" fmla="*/ 0 w 11"/>
                    <a:gd name="T1" fmla="*/ 3 h 11"/>
                    <a:gd name="T2" fmla="*/ 1 w 11"/>
                    <a:gd name="T3" fmla="*/ 5 h 11"/>
                    <a:gd name="T4" fmla="*/ 2 w 11"/>
                    <a:gd name="T5" fmla="*/ 6 h 11"/>
                    <a:gd name="T6" fmla="*/ 3 w 11"/>
                    <a:gd name="T7" fmla="*/ 6 h 11"/>
                    <a:gd name="T8" fmla="*/ 5 w 11"/>
                    <a:gd name="T9" fmla="*/ 5 h 11"/>
                    <a:gd name="T10" fmla="*/ 6 w 11"/>
                    <a:gd name="T11" fmla="*/ 4 h 11"/>
                    <a:gd name="T12" fmla="*/ 6 w 11"/>
                    <a:gd name="T13" fmla="*/ 3 h 11"/>
                    <a:gd name="T14" fmla="*/ 5 w 11"/>
                    <a:gd name="T15" fmla="*/ 1 h 11"/>
                    <a:gd name="T16" fmla="*/ 4 w 11"/>
                    <a:gd name="T17" fmla="*/ 0 h 11"/>
                    <a:gd name="T18" fmla="*/ 3 w 11"/>
                    <a:gd name="T19" fmla="*/ 0 h 11"/>
                    <a:gd name="T20" fmla="*/ 1 w 11"/>
                    <a:gd name="T21" fmla="*/ 0 h 11"/>
                    <a:gd name="T22" fmla="*/ 0 w 11"/>
                    <a:gd name="T23" fmla="*/ 2 h 11"/>
                    <a:gd name="T24" fmla="*/ 0 w 11"/>
                    <a:gd name="T25" fmla="*/ 3 h 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" h="11">
                      <a:moveTo>
                        <a:pt x="0" y="5"/>
                      </a:moveTo>
                      <a:lnTo>
                        <a:pt x="2" y="9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9" y="9"/>
                      </a:lnTo>
                      <a:lnTo>
                        <a:pt x="11" y="7"/>
                      </a:lnTo>
                      <a:lnTo>
                        <a:pt x="11" y="5"/>
                      </a:lnTo>
                      <a:lnTo>
                        <a:pt x="9" y="1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52" name="Rectangle 34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620" y="1244"/>
                  <a:ext cx="231" cy="3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953" name="Rectangle 350"/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4701" y="1249"/>
                  <a:ext cx="113" cy="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r>
                    <a:rPr kumimoji="0" lang="en-US" altLang="zh-TW" sz="500" b="1">
                      <a:solidFill>
                        <a:srgbClr val="808080"/>
                      </a:solidFill>
                      <a:latin typeface="Arial" panose="020B0604020202020204" pitchFamily="34" charset="0"/>
                    </a:rPr>
                    <a:t>VIISion</a:t>
                  </a:r>
                  <a:endParaRPr kumimoji="0" lang="en-US" altLang="zh-TW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954" name="Rectangle 3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715" y="1227"/>
                  <a:ext cx="68" cy="6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955" name="Rectangle 3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544" y="1222"/>
                  <a:ext cx="337" cy="57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956" name="Freeform 353"/>
                <p:cNvSpPr>
                  <a:spLocks noChangeAspect="1"/>
                </p:cNvSpPr>
                <p:nvPr/>
              </p:nvSpPr>
              <p:spPr bwMode="auto">
                <a:xfrm rot="5400000">
                  <a:off x="1477" y="1237"/>
                  <a:ext cx="1368" cy="1468"/>
                </a:xfrm>
                <a:custGeom>
                  <a:avLst/>
                  <a:gdLst>
                    <a:gd name="T0" fmla="*/ 1368 w 2737"/>
                    <a:gd name="T1" fmla="*/ 72 h 2934"/>
                    <a:gd name="T2" fmla="*/ 1366 w 2737"/>
                    <a:gd name="T3" fmla="*/ 56 h 2934"/>
                    <a:gd name="T4" fmla="*/ 1361 w 2737"/>
                    <a:gd name="T5" fmla="*/ 40 h 2934"/>
                    <a:gd name="T6" fmla="*/ 1352 w 2737"/>
                    <a:gd name="T7" fmla="*/ 27 h 2934"/>
                    <a:gd name="T8" fmla="*/ 1341 w 2737"/>
                    <a:gd name="T9" fmla="*/ 15 h 2934"/>
                    <a:gd name="T10" fmla="*/ 1327 w 2737"/>
                    <a:gd name="T11" fmla="*/ 7 h 2934"/>
                    <a:gd name="T12" fmla="*/ 1312 w 2737"/>
                    <a:gd name="T13" fmla="*/ 2 h 2934"/>
                    <a:gd name="T14" fmla="*/ 1296 w 2737"/>
                    <a:gd name="T15" fmla="*/ 0 h 2934"/>
                    <a:gd name="T16" fmla="*/ 72 w 2737"/>
                    <a:gd name="T17" fmla="*/ 0 h 2934"/>
                    <a:gd name="T18" fmla="*/ 56 w 2737"/>
                    <a:gd name="T19" fmla="*/ 2 h 2934"/>
                    <a:gd name="T20" fmla="*/ 40 w 2737"/>
                    <a:gd name="T21" fmla="*/ 7 h 2934"/>
                    <a:gd name="T22" fmla="*/ 27 w 2737"/>
                    <a:gd name="T23" fmla="*/ 15 h 2934"/>
                    <a:gd name="T24" fmla="*/ 15 w 2737"/>
                    <a:gd name="T25" fmla="*/ 27 h 2934"/>
                    <a:gd name="T26" fmla="*/ 7 w 2737"/>
                    <a:gd name="T27" fmla="*/ 40 h 2934"/>
                    <a:gd name="T28" fmla="*/ 2 w 2737"/>
                    <a:gd name="T29" fmla="*/ 56 h 2934"/>
                    <a:gd name="T30" fmla="*/ 0 w 2737"/>
                    <a:gd name="T31" fmla="*/ 72 h 2934"/>
                    <a:gd name="T32" fmla="*/ 0 w 2737"/>
                    <a:gd name="T33" fmla="*/ 1396 h 2934"/>
                    <a:gd name="T34" fmla="*/ 2 w 2737"/>
                    <a:gd name="T35" fmla="*/ 1412 h 2934"/>
                    <a:gd name="T36" fmla="*/ 7 w 2737"/>
                    <a:gd name="T37" fmla="*/ 1426 h 2934"/>
                    <a:gd name="T38" fmla="*/ 15 w 2737"/>
                    <a:gd name="T39" fmla="*/ 1441 h 2934"/>
                    <a:gd name="T40" fmla="*/ 27 w 2737"/>
                    <a:gd name="T41" fmla="*/ 1452 h 2934"/>
                    <a:gd name="T42" fmla="*/ 40 w 2737"/>
                    <a:gd name="T43" fmla="*/ 1460 h 2934"/>
                    <a:gd name="T44" fmla="*/ 56 w 2737"/>
                    <a:gd name="T45" fmla="*/ 1466 h 2934"/>
                    <a:gd name="T46" fmla="*/ 72 w 2737"/>
                    <a:gd name="T47" fmla="*/ 1468 h 2934"/>
                    <a:gd name="T48" fmla="*/ 1296 w 2737"/>
                    <a:gd name="T49" fmla="*/ 1468 h 2934"/>
                    <a:gd name="T50" fmla="*/ 1312 w 2737"/>
                    <a:gd name="T51" fmla="*/ 1466 h 2934"/>
                    <a:gd name="T52" fmla="*/ 1327 w 2737"/>
                    <a:gd name="T53" fmla="*/ 1460 h 2934"/>
                    <a:gd name="T54" fmla="*/ 1341 w 2737"/>
                    <a:gd name="T55" fmla="*/ 1452 h 2934"/>
                    <a:gd name="T56" fmla="*/ 1352 w 2737"/>
                    <a:gd name="T57" fmla="*/ 1441 h 2934"/>
                    <a:gd name="T58" fmla="*/ 1361 w 2737"/>
                    <a:gd name="T59" fmla="*/ 1426 h 2934"/>
                    <a:gd name="T60" fmla="*/ 1366 w 2737"/>
                    <a:gd name="T61" fmla="*/ 1412 h 2934"/>
                    <a:gd name="T62" fmla="*/ 1368 w 2737"/>
                    <a:gd name="T63" fmla="*/ 1396 h 2934"/>
                    <a:gd name="T64" fmla="*/ 1368 w 2737"/>
                    <a:gd name="T65" fmla="*/ 72 h 293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37" h="2934">
                      <a:moveTo>
                        <a:pt x="2737" y="144"/>
                      </a:moveTo>
                      <a:lnTo>
                        <a:pt x="2733" y="111"/>
                      </a:lnTo>
                      <a:lnTo>
                        <a:pt x="2722" y="80"/>
                      </a:lnTo>
                      <a:lnTo>
                        <a:pt x="2704" y="53"/>
                      </a:lnTo>
                      <a:lnTo>
                        <a:pt x="2683" y="30"/>
                      </a:lnTo>
                      <a:lnTo>
                        <a:pt x="2655" y="13"/>
                      </a:lnTo>
                      <a:lnTo>
                        <a:pt x="2624" y="4"/>
                      </a:lnTo>
                      <a:lnTo>
                        <a:pt x="2593" y="0"/>
                      </a:lnTo>
                      <a:lnTo>
                        <a:pt x="144" y="0"/>
                      </a:lnTo>
                      <a:lnTo>
                        <a:pt x="112" y="4"/>
                      </a:lnTo>
                      <a:lnTo>
                        <a:pt x="81" y="13"/>
                      </a:lnTo>
                      <a:lnTo>
                        <a:pt x="54" y="30"/>
                      </a:lnTo>
                      <a:lnTo>
                        <a:pt x="31" y="53"/>
                      </a:lnTo>
                      <a:lnTo>
                        <a:pt x="14" y="80"/>
                      </a:lnTo>
                      <a:lnTo>
                        <a:pt x="4" y="111"/>
                      </a:lnTo>
                      <a:lnTo>
                        <a:pt x="0" y="144"/>
                      </a:lnTo>
                      <a:lnTo>
                        <a:pt x="0" y="2790"/>
                      </a:lnTo>
                      <a:lnTo>
                        <a:pt x="4" y="2823"/>
                      </a:lnTo>
                      <a:lnTo>
                        <a:pt x="14" y="2851"/>
                      </a:lnTo>
                      <a:lnTo>
                        <a:pt x="31" y="2880"/>
                      </a:lnTo>
                      <a:lnTo>
                        <a:pt x="54" y="2903"/>
                      </a:lnTo>
                      <a:lnTo>
                        <a:pt x="81" y="2919"/>
                      </a:lnTo>
                      <a:lnTo>
                        <a:pt x="112" y="2930"/>
                      </a:lnTo>
                      <a:lnTo>
                        <a:pt x="144" y="2934"/>
                      </a:lnTo>
                      <a:lnTo>
                        <a:pt x="2593" y="2934"/>
                      </a:lnTo>
                      <a:lnTo>
                        <a:pt x="2624" y="2930"/>
                      </a:lnTo>
                      <a:lnTo>
                        <a:pt x="2655" y="2919"/>
                      </a:lnTo>
                      <a:lnTo>
                        <a:pt x="2683" y="2903"/>
                      </a:lnTo>
                      <a:lnTo>
                        <a:pt x="2704" y="2880"/>
                      </a:lnTo>
                      <a:lnTo>
                        <a:pt x="2722" y="2851"/>
                      </a:lnTo>
                      <a:lnTo>
                        <a:pt x="2733" y="2823"/>
                      </a:lnTo>
                      <a:lnTo>
                        <a:pt x="2737" y="2790"/>
                      </a:lnTo>
                      <a:lnTo>
                        <a:pt x="2737" y="144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57" name="Freeform 354"/>
                <p:cNvSpPr>
                  <a:spLocks noChangeAspect="1"/>
                </p:cNvSpPr>
                <p:nvPr/>
              </p:nvSpPr>
              <p:spPr bwMode="auto">
                <a:xfrm rot="5400000">
                  <a:off x="2550" y="2260"/>
                  <a:ext cx="162" cy="41"/>
                </a:xfrm>
                <a:custGeom>
                  <a:avLst/>
                  <a:gdLst>
                    <a:gd name="T0" fmla="*/ 0 w 324"/>
                    <a:gd name="T1" fmla="*/ 41 h 80"/>
                    <a:gd name="T2" fmla="*/ 0 w 324"/>
                    <a:gd name="T3" fmla="*/ 32 h 80"/>
                    <a:gd name="T4" fmla="*/ 23 w 324"/>
                    <a:gd name="T5" fmla="*/ 32 h 80"/>
                    <a:gd name="T6" fmla="*/ 23 w 324"/>
                    <a:gd name="T7" fmla="*/ 0 h 80"/>
                    <a:gd name="T8" fmla="*/ 144 w 324"/>
                    <a:gd name="T9" fmla="*/ 0 h 80"/>
                    <a:gd name="T10" fmla="*/ 144 w 324"/>
                    <a:gd name="T11" fmla="*/ 32 h 80"/>
                    <a:gd name="T12" fmla="*/ 162 w 324"/>
                    <a:gd name="T13" fmla="*/ 32 h 80"/>
                    <a:gd name="T14" fmla="*/ 162 w 324"/>
                    <a:gd name="T15" fmla="*/ 41 h 80"/>
                    <a:gd name="T16" fmla="*/ 0 w 324"/>
                    <a:gd name="T17" fmla="*/ 41 h 8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24" h="80">
                      <a:moveTo>
                        <a:pt x="0" y="80"/>
                      </a:moveTo>
                      <a:lnTo>
                        <a:pt x="0" y="63"/>
                      </a:lnTo>
                      <a:lnTo>
                        <a:pt x="46" y="63"/>
                      </a:lnTo>
                      <a:lnTo>
                        <a:pt x="46" y="0"/>
                      </a:lnTo>
                      <a:lnTo>
                        <a:pt x="288" y="0"/>
                      </a:lnTo>
                      <a:lnTo>
                        <a:pt x="288" y="63"/>
                      </a:lnTo>
                      <a:lnTo>
                        <a:pt x="324" y="63"/>
                      </a:lnTo>
                      <a:lnTo>
                        <a:pt x="324" y="8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58" name="Freeform 355"/>
                <p:cNvSpPr>
                  <a:spLocks noChangeAspect="1"/>
                </p:cNvSpPr>
                <p:nvPr/>
              </p:nvSpPr>
              <p:spPr bwMode="auto">
                <a:xfrm rot="5400000">
                  <a:off x="2530" y="2056"/>
                  <a:ext cx="486" cy="243"/>
                </a:xfrm>
                <a:custGeom>
                  <a:avLst/>
                  <a:gdLst>
                    <a:gd name="T0" fmla="*/ 0 w 972"/>
                    <a:gd name="T1" fmla="*/ 243 h 486"/>
                    <a:gd name="T2" fmla="*/ 459 w 972"/>
                    <a:gd name="T3" fmla="*/ 243 h 486"/>
                    <a:gd name="T4" fmla="*/ 459 w 972"/>
                    <a:gd name="T5" fmla="*/ 18 h 486"/>
                    <a:gd name="T6" fmla="*/ 486 w 972"/>
                    <a:gd name="T7" fmla="*/ 18 h 486"/>
                    <a:gd name="T8" fmla="*/ 486 w 972"/>
                    <a:gd name="T9" fmla="*/ 0 h 486"/>
                    <a:gd name="T10" fmla="*/ 216 w 972"/>
                    <a:gd name="T11" fmla="*/ 0 h 486"/>
                    <a:gd name="T12" fmla="*/ 216 w 972"/>
                    <a:gd name="T13" fmla="*/ 18 h 486"/>
                    <a:gd name="T14" fmla="*/ 243 w 972"/>
                    <a:gd name="T15" fmla="*/ 18 h 486"/>
                    <a:gd name="T16" fmla="*/ 243 w 972"/>
                    <a:gd name="T17" fmla="*/ 36 h 486"/>
                    <a:gd name="T18" fmla="*/ 90 w 972"/>
                    <a:gd name="T19" fmla="*/ 36 h 486"/>
                    <a:gd name="T20" fmla="*/ 81 w 972"/>
                    <a:gd name="T21" fmla="*/ 45 h 486"/>
                    <a:gd name="T22" fmla="*/ 0 w 972"/>
                    <a:gd name="T23" fmla="*/ 45 h 486"/>
                    <a:gd name="T24" fmla="*/ 0 w 972"/>
                    <a:gd name="T25" fmla="*/ 243 h 48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72" h="486">
                      <a:moveTo>
                        <a:pt x="0" y="486"/>
                      </a:moveTo>
                      <a:lnTo>
                        <a:pt x="918" y="486"/>
                      </a:lnTo>
                      <a:lnTo>
                        <a:pt x="918" y="36"/>
                      </a:lnTo>
                      <a:lnTo>
                        <a:pt x="972" y="36"/>
                      </a:lnTo>
                      <a:lnTo>
                        <a:pt x="972" y="0"/>
                      </a:lnTo>
                      <a:lnTo>
                        <a:pt x="432" y="0"/>
                      </a:lnTo>
                      <a:lnTo>
                        <a:pt x="432" y="36"/>
                      </a:lnTo>
                      <a:lnTo>
                        <a:pt x="486" y="36"/>
                      </a:lnTo>
                      <a:lnTo>
                        <a:pt x="486" y="71"/>
                      </a:lnTo>
                      <a:lnTo>
                        <a:pt x="180" y="71"/>
                      </a:lnTo>
                      <a:lnTo>
                        <a:pt x="161" y="90"/>
                      </a:lnTo>
                      <a:lnTo>
                        <a:pt x="0" y="90"/>
                      </a:lnTo>
                      <a:lnTo>
                        <a:pt x="0" y="4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959" name="Rectangle 3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2452" y="1488"/>
                  <a:ext cx="543" cy="244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960" name="Rectangle 35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350" y="2206"/>
                  <a:ext cx="543" cy="244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961" name="Rectangle 35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627" y="2173"/>
                  <a:ext cx="430" cy="196"/>
                </a:xfrm>
                <a:prstGeom prst="rect">
                  <a:avLst/>
                </a:prstGeom>
                <a:solidFill>
                  <a:srgbClr val="FFFFFF"/>
                </a:solidFill>
                <a:ln w="476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grpSp>
              <p:nvGrpSpPr>
                <p:cNvPr id="24962" name="Group 359"/>
                <p:cNvGrpSpPr>
                  <a:grpSpLocks noChangeAspect="1"/>
                </p:cNvGrpSpPr>
                <p:nvPr/>
              </p:nvGrpSpPr>
              <p:grpSpPr bwMode="auto">
                <a:xfrm rot="5400000">
                  <a:off x="1929" y="445"/>
                  <a:ext cx="1582" cy="2728"/>
                  <a:chOff x="2122" y="638"/>
                  <a:chExt cx="1582" cy="2728"/>
                </a:xfrm>
              </p:grpSpPr>
              <p:sp>
                <p:nvSpPr>
                  <p:cNvPr id="25023" name="Freeform 360"/>
                  <p:cNvSpPr>
                    <a:spLocks noChangeAspect="1"/>
                  </p:cNvSpPr>
                  <p:nvPr/>
                </p:nvSpPr>
                <p:spPr bwMode="auto">
                  <a:xfrm>
                    <a:off x="2464" y="2878"/>
                    <a:ext cx="423" cy="343"/>
                  </a:xfrm>
                  <a:custGeom>
                    <a:avLst/>
                    <a:gdLst>
                      <a:gd name="T0" fmla="*/ 423 w 847"/>
                      <a:gd name="T1" fmla="*/ 72 h 688"/>
                      <a:gd name="T2" fmla="*/ 422 w 847"/>
                      <a:gd name="T3" fmla="*/ 56 h 688"/>
                      <a:gd name="T4" fmla="*/ 417 w 847"/>
                      <a:gd name="T5" fmla="*/ 40 h 688"/>
                      <a:gd name="T6" fmla="*/ 408 w 847"/>
                      <a:gd name="T7" fmla="*/ 27 h 688"/>
                      <a:gd name="T8" fmla="*/ 397 w 847"/>
                      <a:gd name="T9" fmla="*/ 15 h 688"/>
                      <a:gd name="T10" fmla="*/ 383 w 847"/>
                      <a:gd name="T11" fmla="*/ 7 h 688"/>
                      <a:gd name="T12" fmla="*/ 368 w 847"/>
                      <a:gd name="T13" fmla="*/ 2 h 688"/>
                      <a:gd name="T14" fmla="*/ 351 w 847"/>
                      <a:gd name="T15" fmla="*/ 0 h 688"/>
                      <a:gd name="T16" fmla="*/ 72 w 847"/>
                      <a:gd name="T17" fmla="*/ 0 h 688"/>
                      <a:gd name="T18" fmla="*/ 56 w 847"/>
                      <a:gd name="T19" fmla="*/ 2 h 688"/>
                      <a:gd name="T20" fmla="*/ 40 w 847"/>
                      <a:gd name="T21" fmla="*/ 7 h 688"/>
                      <a:gd name="T22" fmla="*/ 27 w 847"/>
                      <a:gd name="T23" fmla="*/ 15 h 688"/>
                      <a:gd name="T24" fmla="*/ 15 w 847"/>
                      <a:gd name="T25" fmla="*/ 27 h 688"/>
                      <a:gd name="T26" fmla="*/ 7 w 847"/>
                      <a:gd name="T27" fmla="*/ 40 h 688"/>
                      <a:gd name="T28" fmla="*/ 2 w 847"/>
                      <a:gd name="T29" fmla="*/ 56 h 688"/>
                      <a:gd name="T30" fmla="*/ 0 w 847"/>
                      <a:gd name="T31" fmla="*/ 72 h 688"/>
                      <a:gd name="T32" fmla="*/ 0 w 847"/>
                      <a:gd name="T33" fmla="*/ 271 h 688"/>
                      <a:gd name="T34" fmla="*/ 2 w 847"/>
                      <a:gd name="T35" fmla="*/ 288 h 688"/>
                      <a:gd name="T36" fmla="*/ 7 w 847"/>
                      <a:gd name="T37" fmla="*/ 302 h 688"/>
                      <a:gd name="T38" fmla="*/ 15 w 847"/>
                      <a:gd name="T39" fmla="*/ 316 h 688"/>
                      <a:gd name="T40" fmla="*/ 27 w 847"/>
                      <a:gd name="T41" fmla="*/ 328 h 688"/>
                      <a:gd name="T42" fmla="*/ 40 w 847"/>
                      <a:gd name="T43" fmla="*/ 336 h 688"/>
                      <a:gd name="T44" fmla="*/ 56 w 847"/>
                      <a:gd name="T45" fmla="*/ 341 h 688"/>
                      <a:gd name="T46" fmla="*/ 72 w 847"/>
                      <a:gd name="T47" fmla="*/ 343 h 688"/>
                      <a:gd name="T48" fmla="*/ 351 w 847"/>
                      <a:gd name="T49" fmla="*/ 343 h 688"/>
                      <a:gd name="T50" fmla="*/ 368 w 847"/>
                      <a:gd name="T51" fmla="*/ 341 h 688"/>
                      <a:gd name="T52" fmla="*/ 383 w 847"/>
                      <a:gd name="T53" fmla="*/ 336 h 688"/>
                      <a:gd name="T54" fmla="*/ 397 w 847"/>
                      <a:gd name="T55" fmla="*/ 328 h 688"/>
                      <a:gd name="T56" fmla="*/ 408 w 847"/>
                      <a:gd name="T57" fmla="*/ 316 h 688"/>
                      <a:gd name="T58" fmla="*/ 417 w 847"/>
                      <a:gd name="T59" fmla="*/ 302 h 688"/>
                      <a:gd name="T60" fmla="*/ 422 w 847"/>
                      <a:gd name="T61" fmla="*/ 288 h 688"/>
                      <a:gd name="T62" fmla="*/ 423 w 847"/>
                      <a:gd name="T63" fmla="*/ 271 h 688"/>
                      <a:gd name="T64" fmla="*/ 423 w 847"/>
                      <a:gd name="T65" fmla="*/ 72 h 688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0" t="0" r="r" b="b"/>
                    <a:pathLst>
                      <a:path w="847" h="688">
                        <a:moveTo>
                          <a:pt x="847" y="145"/>
                        </a:moveTo>
                        <a:lnTo>
                          <a:pt x="844" y="112"/>
                        </a:lnTo>
                        <a:lnTo>
                          <a:pt x="834" y="81"/>
                        </a:lnTo>
                        <a:lnTo>
                          <a:pt x="817" y="54"/>
                        </a:lnTo>
                        <a:lnTo>
                          <a:pt x="794" y="31"/>
                        </a:lnTo>
                        <a:lnTo>
                          <a:pt x="767" y="14"/>
                        </a:lnTo>
                        <a:lnTo>
                          <a:pt x="736" y="4"/>
                        </a:lnTo>
                        <a:lnTo>
                          <a:pt x="703" y="0"/>
                        </a:lnTo>
                        <a:lnTo>
                          <a:pt x="144" y="0"/>
                        </a:lnTo>
                        <a:lnTo>
                          <a:pt x="112" y="4"/>
                        </a:lnTo>
                        <a:lnTo>
                          <a:pt x="81" y="14"/>
                        </a:lnTo>
                        <a:lnTo>
                          <a:pt x="54" y="31"/>
                        </a:lnTo>
                        <a:lnTo>
                          <a:pt x="31" y="54"/>
                        </a:lnTo>
                        <a:lnTo>
                          <a:pt x="14" y="81"/>
                        </a:lnTo>
                        <a:lnTo>
                          <a:pt x="4" y="112"/>
                        </a:lnTo>
                        <a:lnTo>
                          <a:pt x="0" y="145"/>
                        </a:lnTo>
                        <a:lnTo>
                          <a:pt x="0" y="544"/>
                        </a:lnTo>
                        <a:lnTo>
                          <a:pt x="4" y="577"/>
                        </a:lnTo>
                        <a:lnTo>
                          <a:pt x="14" y="605"/>
                        </a:lnTo>
                        <a:lnTo>
                          <a:pt x="31" y="634"/>
                        </a:lnTo>
                        <a:lnTo>
                          <a:pt x="54" y="657"/>
                        </a:lnTo>
                        <a:lnTo>
                          <a:pt x="81" y="673"/>
                        </a:lnTo>
                        <a:lnTo>
                          <a:pt x="112" y="684"/>
                        </a:lnTo>
                        <a:lnTo>
                          <a:pt x="144" y="688"/>
                        </a:lnTo>
                        <a:lnTo>
                          <a:pt x="703" y="688"/>
                        </a:lnTo>
                        <a:lnTo>
                          <a:pt x="736" y="684"/>
                        </a:lnTo>
                        <a:lnTo>
                          <a:pt x="767" y="673"/>
                        </a:lnTo>
                        <a:lnTo>
                          <a:pt x="794" y="657"/>
                        </a:lnTo>
                        <a:lnTo>
                          <a:pt x="817" y="634"/>
                        </a:lnTo>
                        <a:lnTo>
                          <a:pt x="834" y="605"/>
                        </a:lnTo>
                        <a:lnTo>
                          <a:pt x="844" y="577"/>
                        </a:lnTo>
                        <a:lnTo>
                          <a:pt x="847" y="544"/>
                        </a:lnTo>
                        <a:lnTo>
                          <a:pt x="847" y="1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24" name="Rectangle 3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91" y="2827"/>
                    <a:ext cx="113" cy="11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25" name="Freeform 362"/>
                  <p:cNvSpPr>
                    <a:spLocks noChangeAspect="1"/>
                  </p:cNvSpPr>
                  <p:nvPr/>
                </p:nvSpPr>
                <p:spPr bwMode="auto">
                  <a:xfrm>
                    <a:off x="2688" y="3044"/>
                    <a:ext cx="108" cy="107"/>
                  </a:xfrm>
                  <a:custGeom>
                    <a:avLst/>
                    <a:gdLst>
                      <a:gd name="T0" fmla="*/ 54 w 215"/>
                      <a:gd name="T1" fmla="*/ 107 h 215"/>
                      <a:gd name="T2" fmla="*/ 40 w 215"/>
                      <a:gd name="T3" fmla="*/ 105 h 215"/>
                      <a:gd name="T4" fmla="*/ 27 w 215"/>
                      <a:gd name="T5" fmla="*/ 99 h 215"/>
                      <a:gd name="T6" fmla="*/ 16 w 215"/>
                      <a:gd name="T7" fmla="*/ 92 h 215"/>
                      <a:gd name="T8" fmla="*/ 7 w 215"/>
                      <a:gd name="T9" fmla="*/ 80 h 215"/>
                      <a:gd name="T10" fmla="*/ 2 w 215"/>
                      <a:gd name="T11" fmla="*/ 67 h 215"/>
                      <a:gd name="T12" fmla="*/ 0 w 215"/>
                      <a:gd name="T13" fmla="*/ 53 h 215"/>
                      <a:gd name="T14" fmla="*/ 2 w 215"/>
                      <a:gd name="T15" fmla="*/ 39 h 215"/>
                      <a:gd name="T16" fmla="*/ 7 w 215"/>
                      <a:gd name="T17" fmla="*/ 26 h 215"/>
                      <a:gd name="T18" fmla="*/ 16 w 215"/>
                      <a:gd name="T19" fmla="*/ 15 h 215"/>
                      <a:gd name="T20" fmla="*/ 27 w 215"/>
                      <a:gd name="T21" fmla="*/ 6 h 215"/>
                      <a:gd name="T22" fmla="*/ 40 w 215"/>
                      <a:gd name="T23" fmla="*/ 1 h 215"/>
                      <a:gd name="T24" fmla="*/ 54 w 215"/>
                      <a:gd name="T25" fmla="*/ 0 h 215"/>
                      <a:gd name="T26" fmla="*/ 68 w 215"/>
                      <a:gd name="T27" fmla="*/ 1 h 215"/>
                      <a:gd name="T28" fmla="*/ 81 w 215"/>
                      <a:gd name="T29" fmla="*/ 6 h 215"/>
                      <a:gd name="T30" fmla="*/ 92 w 215"/>
                      <a:gd name="T31" fmla="*/ 15 h 215"/>
                      <a:gd name="T32" fmla="*/ 101 w 215"/>
                      <a:gd name="T33" fmla="*/ 26 h 215"/>
                      <a:gd name="T34" fmla="*/ 106 w 215"/>
                      <a:gd name="T35" fmla="*/ 39 h 215"/>
                      <a:gd name="T36" fmla="*/ 108 w 215"/>
                      <a:gd name="T37" fmla="*/ 53 h 215"/>
                      <a:gd name="T38" fmla="*/ 106 w 215"/>
                      <a:gd name="T39" fmla="*/ 67 h 215"/>
                      <a:gd name="T40" fmla="*/ 101 w 215"/>
                      <a:gd name="T41" fmla="*/ 80 h 215"/>
                      <a:gd name="T42" fmla="*/ 92 w 215"/>
                      <a:gd name="T43" fmla="*/ 92 h 215"/>
                      <a:gd name="T44" fmla="*/ 81 w 215"/>
                      <a:gd name="T45" fmla="*/ 99 h 215"/>
                      <a:gd name="T46" fmla="*/ 68 w 215"/>
                      <a:gd name="T47" fmla="*/ 105 h 215"/>
                      <a:gd name="T48" fmla="*/ 54 w 215"/>
                      <a:gd name="T49" fmla="*/ 107 h 215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215" h="215">
                        <a:moveTo>
                          <a:pt x="107" y="215"/>
                        </a:moveTo>
                        <a:lnTo>
                          <a:pt x="80" y="211"/>
                        </a:lnTo>
                        <a:lnTo>
                          <a:pt x="54" y="199"/>
                        </a:lnTo>
                        <a:lnTo>
                          <a:pt x="31" y="184"/>
                        </a:lnTo>
                        <a:lnTo>
                          <a:pt x="13" y="161"/>
                        </a:lnTo>
                        <a:lnTo>
                          <a:pt x="4" y="134"/>
                        </a:lnTo>
                        <a:lnTo>
                          <a:pt x="0" y="107"/>
                        </a:lnTo>
                        <a:lnTo>
                          <a:pt x="4" y="78"/>
                        </a:lnTo>
                        <a:lnTo>
                          <a:pt x="13" y="53"/>
                        </a:lnTo>
                        <a:lnTo>
                          <a:pt x="31" y="30"/>
                        </a:lnTo>
                        <a:lnTo>
                          <a:pt x="54" y="13"/>
                        </a:lnTo>
                        <a:lnTo>
                          <a:pt x="80" y="2"/>
                        </a:lnTo>
                        <a:lnTo>
                          <a:pt x="107" y="0"/>
                        </a:lnTo>
                        <a:lnTo>
                          <a:pt x="136" y="2"/>
                        </a:lnTo>
                        <a:lnTo>
                          <a:pt x="161" y="13"/>
                        </a:lnTo>
                        <a:lnTo>
                          <a:pt x="184" y="30"/>
                        </a:lnTo>
                        <a:lnTo>
                          <a:pt x="201" y="53"/>
                        </a:lnTo>
                        <a:lnTo>
                          <a:pt x="211" y="78"/>
                        </a:lnTo>
                        <a:lnTo>
                          <a:pt x="215" y="107"/>
                        </a:lnTo>
                        <a:lnTo>
                          <a:pt x="211" y="134"/>
                        </a:lnTo>
                        <a:lnTo>
                          <a:pt x="201" y="161"/>
                        </a:lnTo>
                        <a:lnTo>
                          <a:pt x="184" y="184"/>
                        </a:lnTo>
                        <a:lnTo>
                          <a:pt x="161" y="199"/>
                        </a:lnTo>
                        <a:lnTo>
                          <a:pt x="136" y="211"/>
                        </a:lnTo>
                        <a:lnTo>
                          <a:pt x="107" y="2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26" name="Freeform 363"/>
                  <p:cNvSpPr>
                    <a:spLocks noChangeAspect="1"/>
                  </p:cNvSpPr>
                  <p:nvPr/>
                </p:nvSpPr>
                <p:spPr bwMode="auto">
                  <a:xfrm>
                    <a:off x="2580" y="2935"/>
                    <a:ext cx="108" cy="109"/>
                  </a:xfrm>
                  <a:custGeom>
                    <a:avLst/>
                    <a:gdLst>
                      <a:gd name="T0" fmla="*/ 54 w 217"/>
                      <a:gd name="T1" fmla="*/ 109 h 217"/>
                      <a:gd name="T2" fmla="*/ 40 w 217"/>
                      <a:gd name="T3" fmla="*/ 107 h 217"/>
                      <a:gd name="T4" fmla="*/ 27 w 217"/>
                      <a:gd name="T5" fmla="*/ 101 h 217"/>
                      <a:gd name="T6" fmla="*/ 16 w 217"/>
                      <a:gd name="T7" fmla="*/ 92 h 217"/>
                      <a:gd name="T8" fmla="*/ 7 w 217"/>
                      <a:gd name="T9" fmla="*/ 81 h 217"/>
                      <a:gd name="T10" fmla="*/ 2 w 217"/>
                      <a:gd name="T11" fmla="*/ 68 h 217"/>
                      <a:gd name="T12" fmla="*/ 0 w 217"/>
                      <a:gd name="T13" fmla="*/ 54 h 217"/>
                      <a:gd name="T14" fmla="*/ 2 w 217"/>
                      <a:gd name="T15" fmla="*/ 40 h 217"/>
                      <a:gd name="T16" fmla="*/ 7 w 217"/>
                      <a:gd name="T17" fmla="*/ 27 h 217"/>
                      <a:gd name="T18" fmla="*/ 16 w 217"/>
                      <a:gd name="T19" fmla="*/ 15 h 217"/>
                      <a:gd name="T20" fmla="*/ 27 w 217"/>
                      <a:gd name="T21" fmla="*/ 8 h 217"/>
                      <a:gd name="T22" fmla="*/ 40 w 217"/>
                      <a:gd name="T23" fmla="*/ 2 h 217"/>
                      <a:gd name="T24" fmla="*/ 54 w 217"/>
                      <a:gd name="T25" fmla="*/ 0 h 217"/>
                      <a:gd name="T26" fmla="*/ 68 w 217"/>
                      <a:gd name="T27" fmla="*/ 2 h 217"/>
                      <a:gd name="T28" fmla="*/ 81 w 217"/>
                      <a:gd name="T29" fmla="*/ 8 h 217"/>
                      <a:gd name="T30" fmla="*/ 92 w 217"/>
                      <a:gd name="T31" fmla="*/ 15 h 217"/>
                      <a:gd name="T32" fmla="*/ 100 w 217"/>
                      <a:gd name="T33" fmla="*/ 27 h 217"/>
                      <a:gd name="T34" fmla="*/ 106 w 217"/>
                      <a:gd name="T35" fmla="*/ 40 h 217"/>
                      <a:gd name="T36" fmla="*/ 108 w 217"/>
                      <a:gd name="T37" fmla="*/ 54 h 217"/>
                      <a:gd name="T38" fmla="*/ 106 w 217"/>
                      <a:gd name="T39" fmla="*/ 68 h 217"/>
                      <a:gd name="T40" fmla="*/ 100 w 217"/>
                      <a:gd name="T41" fmla="*/ 81 h 217"/>
                      <a:gd name="T42" fmla="*/ 92 w 217"/>
                      <a:gd name="T43" fmla="*/ 92 h 217"/>
                      <a:gd name="T44" fmla="*/ 81 w 217"/>
                      <a:gd name="T45" fmla="*/ 101 h 217"/>
                      <a:gd name="T46" fmla="*/ 68 w 217"/>
                      <a:gd name="T47" fmla="*/ 107 h 217"/>
                      <a:gd name="T48" fmla="*/ 54 w 217"/>
                      <a:gd name="T49" fmla="*/ 109 h 2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217" h="217">
                        <a:moveTo>
                          <a:pt x="109" y="217"/>
                        </a:moveTo>
                        <a:lnTo>
                          <a:pt x="80" y="213"/>
                        </a:lnTo>
                        <a:lnTo>
                          <a:pt x="54" y="201"/>
                        </a:lnTo>
                        <a:lnTo>
                          <a:pt x="32" y="184"/>
                        </a:lnTo>
                        <a:lnTo>
                          <a:pt x="15" y="161"/>
                        </a:lnTo>
                        <a:lnTo>
                          <a:pt x="4" y="136"/>
                        </a:lnTo>
                        <a:lnTo>
                          <a:pt x="0" y="107"/>
                        </a:lnTo>
                        <a:lnTo>
                          <a:pt x="4" y="80"/>
                        </a:lnTo>
                        <a:lnTo>
                          <a:pt x="15" y="53"/>
                        </a:lnTo>
                        <a:lnTo>
                          <a:pt x="32" y="30"/>
                        </a:lnTo>
                        <a:lnTo>
                          <a:pt x="54" y="15"/>
                        </a:lnTo>
                        <a:lnTo>
                          <a:pt x="80" y="4"/>
                        </a:lnTo>
                        <a:lnTo>
                          <a:pt x="109" y="0"/>
                        </a:lnTo>
                        <a:lnTo>
                          <a:pt x="136" y="4"/>
                        </a:lnTo>
                        <a:lnTo>
                          <a:pt x="163" y="15"/>
                        </a:lnTo>
                        <a:lnTo>
                          <a:pt x="184" y="30"/>
                        </a:lnTo>
                        <a:lnTo>
                          <a:pt x="201" y="53"/>
                        </a:lnTo>
                        <a:lnTo>
                          <a:pt x="213" y="80"/>
                        </a:lnTo>
                        <a:lnTo>
                          <a:pt x="217" y="107"/>
                        </a:lnTo>
                        <a:lnTo>
                          <a:pt x="213" y="136"/>
                        </a:lnTo>
                        <a:lnTo>
                          <a:pt x="201" y="161"/>
                        </a:lnTo>
                        <a:lnTo>
                          <a:pt x="184" y="184"/>
                        </a:lnTo>
                        <a:lnTo>
                          <a:pt x="163" y="201"/>
                        </a:lnTo>
                        <a:lnTo>
                          <a:pt x="136" y="213"/>
                        </a:lnTo>
                        <a:lnTo>
                          <a:pt x="109" y="2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27" name="Freeform 364"/>
                  <p:cNvSpPr>
                    <a:spLocks noChangeAspect="1"/>
                  </p:cNvSpPr>
                  <p:nvPr/>
                </p:nvSpPr>
                <p:spPr bwMode="auto">
                  <a:xfrm>
                    <a:off x="2758" y="2933"/>
                    <a:ext cx="76" cy="76"/>
                  </a:xfrm>
                  <a:custGeom>
                    <a:avLst/>
                    <a:gdLst>
                      <a:gd name="T0" fmla="*/ 38 w 154"/>
                      <a:gd name="T1" fmla="*/ 76 h 152"/>
                      <a:gd name="T2" fmla="*/ 27 w 154"/>
                      <a:gd name="T3" fmla="*/ 74 h 152"/>
                      <a:gd name="T4" fmla="*/ 16 w 154"/>
                      <a:gd name="T5" fmla="*/ 69 h 152"/>
                      <a:gd name="T6" fmla="*/ 7 w 154"/>
                      <a:gd name="T7" fmla="*/ 61 h 152"/>
                      <a:gd name="T8" fmla="*/ 2 w 154"/>
                      <a:gd name="T9" fmla="*/ 50 h 152"/>
                      <a:gd name="T10" fmla="*/ 0 w 154"/>
                      <a:gd name="T11" fmla="*/ 39 h 152"/>
                      <a:gd name="T12" fmla="*/ 2 w 154"/>
                      <a:gd name="T13" fmla="*/ 26 h 152"/>
                      <a:gd name="T14" fmla="*/ 7 w 154"/>
                      <a:gd name="T15" fmla="*/ 16 h 152"/>
                      <a:gd name="T16" fmla="*/ 16 w 154"/>
                      <a:gd name="T17" fmla="*/ 7 h 152"/>
                      <a:gd name="T18" fmla="*/ 27 w 154"/>
                      <a:gd name="T19" fmla="*/ 2 h 152"/>
                      <a:gd name="T20" fmla="*/ 38 w 154"/>
                      <a:gd name="T21" fmla="*/ 0 h 152"/>
                      <a:gd name="T22" fmla="*/ 50 w 154"/>
                      <a:gd name="T23" fmla="*/ 2 h 152"/>
                      <a:gd name="T24" fmla="*/ 61 w 154"/>
                      <a:gd name="T25" fmla="*/ 7 h 152"/>
                      <a:gd name="T26" fmla="*/ 69 w 154"/>
                      <a:gd name="T27" fmla="*/ 16 h 152"/>
                      <a:gd name="T28" fmla="*/ 74 w 154"/>
                      <a:gd name="T29" fmla="*/ 26 h 152"/>
                      <a:gd name="T30" fmla="*/ 76 w 154"/>
                      <a:gd name="T31" fmla="*/ 39 h 152"/>
                      <a:gd name="T32" fmla="*/ 74 w 154"/>
                      <a:gd name="T33" fmla="*/ 50 h 152"/>
                      <a:gd name="T34" fmla="*/ 69 w 154"/>
                      <a:gd name="T35" fmla="*/ 61 h 152"/>
                      <a:gd name="T36" fmla="*/ 61 w 154"/>
                      <a:gd name="T37" fmla="*/ 69 h 152"/>
                      <a:gd name="T38" fmla="*/ 50 w 154"/>
                      <a:gd name="T39" fmla="*/ 74 h 152"/>
                      <a:gd name="T40" fmla="*/ 38 w 154"/>
                      <a:gd name="T41" fmla="*/ 76 h 152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154" h="152">
                        <a:moveTo>
                          <a:pt x="77" y="152"/>
                        </a:moveTo>
                        <a:lnTo>
                          <a:pt x="54" y="148"/>
                        </a:lnTo>
                        <a:lnTo>
                          <a:pt x="33" y="138"/>
                        </a:lnTo>
                        <a:lnTo>
                          <a:pt x="15" y="121"/>
                        </a:lnTo>
                        <a:lnTo>
                          <a:pt x="4" y="100"/>
                        </a:lnTo>
                        <a:lnTo>
                          <a:pt x="0" y="77"/>
                        </a:lnTo>
                        <a:lnTo>
                          <a:pt x="4" y="52"/>
                        </a:lnTo>
                        <a:lnTo>
                          <a:pt x="15" y="31"/>
                        </a:lnTo>
                        <a:lnTo>
                          <a:pt x="33" y="13"/>
                        </a:lnTo>
                        <a:lnTo>
                          <a:pt x="54" y="4"/>
                        </a:lnTo>
                        <a:lnTo>
                          <a:pt x="77" y="0"/>
                        </a:lnTo>
                        <a:lnTo>
                          <a:pt x="102" y="4"/>
                        </a:lnTo>
                        <a:lnTo>
                          <a:pt x="123" y="13"/>
                        </a:lnTo>
                        <a:lnTo>
                          <a:pt x="140" y="31"/>
                        </a:lnTo>
                        <a:lnTo>
                          <a:pt x="150" y="52"/>
                        </a:lnTo>
                        <a:lnTo>
                          <a:pt x="154" y="77"/>
                        </a:lnTo>
                        <a:lnTo>
                          <a:pt x="150" y="100"/>
                        </a:lnTo>
                        <a:lnTo>
                          <a:pt x="140" y="121"/>
                        </a:lnTo>
                        <a:lnTo>
                          <a:pt x="123" y="138"/>
                        </a:lnTo>
                        <a:lnTo>
                          <a:pt x="102" y="148"/>
                        </a:lnTo>
                        <a:lnTo>
                          <a:pt x="77" y="1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28" name="Freeform 365"/>
                  <p:cNvSpPr>
                    <a:spLocks noChangeAspect="1"/>
                  </p:cNvSpPr>
                  <p:nvPr/>
                </p:nvSpPr>
                <p:spPr bwMode="auto">
                  <a:xfrm>
                    <a:off x="3310" y="1835"/>
                    <a:ext cx="161" cy="162"/>
                  </a:xfrm>
                  <a:custGeom>
                    <a:avLst/>
                    <a:gdLst>
                      <a:gd name="T0" fmla="*/ 81 w 323"/>
                      <a:gd name="T1" fmla="*/ 162 h 324"/>
                      <a:gd name="T2" fmla="*/ 64 w 323"/>
                      <a:gd name="T3" fmla="*/ 161 h 324"/>
                      <a:gd name="T4" fmla="*/ 48 w 323"/>
                      <a:gd name="T5" fmla="*/ 156 h 324"/>
                      <a:gd name="T6" fmla="*/ 34 w 323"/>
                      <a:gd name="T7" fmla="*/ 147 h 324"/>
                      <a:gd name="T8" fmla="*/ 21 w 323"/>
                      <a:gd name="T9" fmla="*/ 136 h 324"/>
                      <a:gd name="T10" fmla="*/ 11 w 323"/>
                      <a:gd name="T11" fmla="*/ 122 h 324"/>
                      <a:gd name="T12" fmla="*/ 4 w 323"/>
                      <a:gd name="T13" fmla="*/ 107 h 324"/>
                      <a:gd name="T14" fmla="*/ 0 w 323"/>
                      <a:gd name="T15" fmla="*/ 90 h 324"/>
                      <a:gd name="T16" fmla="*/ 0 w 323"/>
                      <a:gd name="T17" fmla="*/ 73 h 324"/>
                      <a:gd name="T18" fmla="*/ 4 w 323"/>
                      <a:gd name="T19" fmla="*/ 56 h 324"/>
                      <a:gd name="T20" fmla="*/ 11 w 323"/>
                      <a:gd name="T21" fmla="*/ 41 h 324"/>
                      <a:gd name="T22" fmla="*/ 21 w 323"/>
                      <a:gd name="T23" fmla="*/ 27 h 324"/>
                      <a:gd name="T24" fmla="*/ 34 w 323"/>
                      <a:gd name="T25" fmla="*/ 16 h 324"/>
                      <a:gd name="T26" fmla="*/ 48 w 323"/>
                      <a:gd name="T27" fmla="*/ 7 h 324"/>
                      <a:gd name="T28" fmla="*/ 64 w 323"/>
                      <a:gd name="T29" fmla="*/ 2 h 324"/>
                      <a:gd name="T30" fmla="*/ 81 w 323"/>
                      <a:gd name="T31" fmla="*/ 0 h 324"/>
                      <a:gd name="T32" fmla="*/ 98 w 323"/>
                      <a:gd name="T33" fmla="*/ 2 h 324"/>
                      <a:gd name="T34" fmla="*/ 114 w 323"/>
                      <a:gd name="T35" fmla="*/ 7 h 324"/>
                      <a:gd name="T36" fmla="*/ 129 w 323"/>
                      <a:gd name="T37" fmla="*/ 16 h 324"/>
                      <a:gd name="T38" fmla="*/ 141 w 323"/>
                      <a:gd name="T39" fmla="*/ 27 h 324"/>
                      <a:gd name="T40" fmla="*/ 151 w 323"/>
                      <a:gd name="T41" fmla="*/ 41 h 324"/>
                      <a:gd name="T42" fmla="*/ 158 w 323"/>
                      <a:gd name="T43" fmla="*/ 56 h 324"/>
                      <a:gd name="T44" fmla="*/ 161 w 323"/>
                      <a:gd name="T45" fmla="*/ 73 h 324"/>
                      <a:gd name="T46" fmla="*/ 161 w 323"/>
                      <a:gd name="T47" fmla="*/ 90 h 324"/>
                      <a:gd name="T48" fmla="*/ 158 w 323"/>
                      <a:gd name="T49" fmla="*/ 107 h 324"/>
                      <a:gd name="T50" fmla="*/ 151 w 323"/>
                      <a:gd name="T51" fmla="*/ 122 h 324"/>
                      <a:gd name="T52" fmla="*/ 141 w 323"/>
                      <a:gd name="T53" fmla="*/ 136 h 324"/>
                      <a:gd name="T54" fmla="*/ 129 w 323"/>
                      <a:gd name="T55" fmla="*/ 147 h 324"/>
                      <a:gd name="T56" fmla="*/ 114 w 323"/>
                      <a:gd name="T57" fmla="*/ 156 h 324"/>
                      <a:gd name="T58" fmla="*/ 98 w 323"/>
                      <a:gd name="T59" fmla="*/ 161 h 324"/>
                      <a:gd name="T60" fmla="*/ 81 w 323"/>
                      <a:gd name="T61" fmla="*/ 162 h 324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0" t="0" r="r" b="b"/>
                    <a:pathLst>
                      <a:path w="323" h="324">
                        <a:moveTo>
                          <a:pt x="162" y="324"/>
                        </a:moveTo>
                        <a:lnTo>
                          <a:pt x="129" y="321"/>
                        </a:lnTo>
                        <a:lnTo>
                          <a:pt x="96" y="311"/>
                        </a:lnTo>
                        <a:lnTo>
                          <a:pt x="68" y="294"/>
                        </a:lnTo>
                        <a:lnTo>
                          <a:pt x="43" y="271"/>
                        </a:lnTo>
                        <a:lnTo>
                          <a:pt x="22" y="244"/>
                        </a:lnTo>
                        <a:lnTo>
                          <a:pt x="8" y="213"/>
                        </a:lnTo>
                        <a:lnTo>
                          <a:pt x="0" y="179"/>
                        </a:lnTo>
                        <a:lnTo>
                          <a:pt x="0" y="146"/>
                        </a:lnTo>
                        <a:lnTo>
                          <a:pt x="8" y="111"/>
                        </a:lnTo>
                        <a:lnTo>
                          <a:pt x="22" y="81"/>
                        </a:lnTo>
                        <a:lnTo>
                          <a:pt x="43" y="54"/>
                        </a:lnTo>
                        <a:lnTo>
                          <a:pt x="68" y="31"/>
                        </a:lnTo>
                        <a:lnTo>
                          <a:pt x="96" y="13"/>
                        </a:lnTo>
                        <a:lnTo>
                          <a:pt x="129" y="4"/>
                        </a:lnTo>
                        <a:lnTo>
                          <a:pt x="162" y="0"/>
                        </a:lnTo>
                        <a:lnTo>
                          <a:pt x="196" y="4"/>
                        </a:lnTo>
                        <a:lnTo>
                          <a:pt x="229" y="13"/>
                        </a:lnTo>
                        <a:lnTo>
                          <a:pt x="258" y="31"/>
                        </a:lnTo>
                        <a:lnTo>
                          <a:pt x="283" y="54"/>
                        </a:lnTo>
                        <a:lnTo>
                          <a:pt x="302" y="81"/>
                        </a:lnTo>
                        <a:lnTo>
                          <a:pt x="317" y="111"/>
                        </a:lnTo>
                        <a:lnTo>
                          <a:pt x="323" y="146"/>
                        </a:lnTo>
                        <a:lnTo>
                          <a:pt x="323" y="179"/>
                        </a:lnTo>
                        <a:lnTo>
                          <a:pt x="317" y="213"/>
                        </a:lnTo>
                        <a:lnTo>
                          <a:pt x="302" y="244"/>
                        </a:lnTo>
                        <a:lnTo>
                          <a:pt x="283" y="271"/>
                        </a:lnTo>
                        <a:lnTo>
                          <a:pt x="258" y="294"/>
                        </a:lnTo>
                        <a:lnTo>
                          <a:pt x="229" y="311"/>
                        </a:lnTo>
                        <a:lnTo>
                          <a:pt x="196" y="321"/>
                        </a:lnTo>
                        <a:lnTo>
                          <a:pt x="162" y="32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29" name="Freeform 366"/>
                  <p:cNvSpPr>
                    <a:spLocks noChangeAspect="1"/>
                  </p:cNvSpPr>
                  <p:nvPr/>
                </p:nvSpPr>
                <p:spPr bwMode="auto">
                  <a:xfrm>
                    <a:off x="3318" y="1844"/>
                    <a:ext cx="145" cy="145"/>
                  </a:xfrm>
                  <a:custGeom>
                    <a:avLst/>
                    <a:gdLst>
                      <a:gd name="T0" fmla="*/ 72 w 290"/>
                      <a:gd name="T1" fmla="*/ 145 h 290"/>
                      <a:gd name="T2" fmla="*/ 56 w 290"/>
                      <a:gd name="T3" fmla="*/ 143 h 290"/>
                      <a:gd name="T4" fmla="*/ 40 w 290"/>
                      <a:gd name="T5" fmla="*/ 139 h 290"/>
                      <a:gd name="T6" fmla="*/ 27 w 290"/>
                      <a:gd name="T7" fmla="*/ 130 h 290"/>
                      <a:gd name="T8" fmla="*/ 15 w 290"/>
                      <a:gd name="T9" fmla="*/ 118 h 290"/>
                      <a:gd name="T10" fmla="*/ 7 w 290"/>
                      <a:gd name="T11" fmla="*/ 104 h 290"/>
                      <a:gd name="T12" fmla="*/ 1 w 290"/>
                      <a:gd name="T13" fmla="*/ 89 h 290"/>
                      <a:gd name="T14" fmla="*/ 0 w 290"/>
                      <a:gd name="T15" fmla="*/ 73 h 290"/>
                      <a:gd name="T16" fmla="*/ 1 w 290"/>
                      <a:gd name="T17" fmla="*/ 57 h 290"/>
                      <a:gd name="T18" fmla="*/ 7 w 290"/>
                      <a:gd name="T19" fmla="*/ 42 h 290"/>
                      <a:gd name="T20" fmla="*/ 15 w 290"/>
                      <a:gd name="T21" fmla="*/ 27 h 290"/>
                      <a:gd name="T22" fmla="*/ 27 w 290"/>
                      <a:gd name="T23" fmla="*/ 16 h 290"/>
                      <a:gd name="T24" fmla="*/ 40 w 290"/>
                      <a:gd name="T25" fmla="*/ 7 h 290"/>
                      <a:gd name="T26" fmla="*/ 56 w 290"/>
                      <a:gd name="T27" fmla="*/ 2 h 290"/>
                      <a:gd name="T28" fmla="*/ 72 w 290"/>
                      <a:gd name="T29" fmla="*/ 0 h 290"/>
                      <a:gd name="T30" fmla="*/ 88 w 290"/>
                      <a:gd name="T31" fmla="*/ 2 h 290"/>
                      <a:gd name="T32" fmla="*/ 104 w 290"/>
                      <a:gd name="T33" fmla="*/ 7 h 290"/>
                      <a:gd name="T34" fmla="*/ 118 w 290"/>
                      <a:gd name="T35" fmla="*/ 16 h 290"/>
                      <a:gd name="T36" fmla="*/ 130 w 290"/>
                      <a:gd name="T37" fmla="*/ 27 h 290"/>
                      <a:gd name="T38" fmla="*/ 138 w 290"/>
                      <a:gd name="T39" fmla="*/ 42 h 290"/>
                      <a:gd name="T40" fmla="*/ 143 w 290"/>
                      <a:gd name="T41" fmla="*/ 57 h 290"/>
                      <a:gd name="T42" fmla="*/ 145 w 290"/>
                      <a:gd name="T43" fmla="*/ 73 h 290"/>
                      <a:gd name="T44" fmla="*/ 143 w 290"/>
                      <a:gd name="T45" fmla="*/ 89 h 290"/>
                      <a:gd name="T46" fmla="*/ 138 w 290"/>
                      <a:gd name="T47" fmla="*/ 104 h 290"/>
                      <a:gd name="T48" fmla="*/ 130 w 290"/>
                      <a:gd name="T49" fmla="*/ 118 h 290"/>
                      <a:gd name="T50" fmla="*/ 118 w 290"/>
                      <a:gd name="T51" fmla="*/ 130 h 290"/>
                      <a:gd name="T52" fmla="*/ 104 w 290"/>
                      <a:gd name="T53" fmla="*/ 139 h 290"/>
                      <a:gd name="T54" fmla="*/ 88 w 290"/>
                      <a:gd name="T55" fmla="*/ 143 h 290"/>
                      <a:gd name="T56" fmla="*/ 72 w 290"/>
                      <a:gd name="T57" fmla="*/ 145 h 290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0" t="0" r="r" b="b"/>
                    <a:pathLst>
                      <a:path w="290" h="290">
                        <a:moveTo>
                          <a:pt x="144" y="290"/>
                        </a:moveTo>
                        <a:lnTo>
                          <a:pt x="111" y="286"/>
                        </a:lnTo>
                        <a:lnTo>
                          <a:pt x="80" y="277"/>
                        </a:lnTo>
                        <a:lnTo>
                          <a:pt x="53" y="259"/>
                        </a:lnTo>
                        <a:lnTo>
                          <a:pt x="30" y="236"/>
                        </a:lnTo>
                        <a:lnTo>
                          <a:pt x="13" y="208"/>
                        </a:lnTo>
                        <a:lnTo>
                          <a:pt x="2" y="177"/>
                        </a:lnTo>
                        <a:lnTo>
                          <a:pt x="0" y="146"/>
                        </a:lnTo>
                        <a:lnTo>
                          <a:pt x="2" y="114"/>
                        </a:lnTo>
                        <a:lnTo>
                          <a:pt x="13" y="83"/>
                        </a:lnTo>
                        <a:lnTo>
                          <a:pt x="30" y="54"/>
                        </a:lnTo>
                        <a:lnTo>
                          <a:pt x="53" y="31"/>
                        </a:lnTo>
                        <a:lnTo>
                          <a:pt x="80" y="14"/>
                        </a:lnTo>
                        <a:lnTo>
                          <a:pt x="111" y="4"/>
                        </a:lnTo>
                        <a:lnTo>
                          <a:pt x="144" y="0"/>
                        </a:lnTo>
                        <a:lnTo>
                          <a:pt x="176" y="4"/>
                        </a:lnTo>
                        <a:lnTo>
                          <a:pt x="207" y="14"/>
                        </a:lnTo>
                        <a:lnTo>
                          <a:pt x="236" y="31"/>
                        </a:lnTo>
                        <a:lnTo>
                          <a:pt x="259" y="54"/>
                        </a:lnTo>
                        <a:lnTo>
                          <a:pt x="276" y="83"/>
                        </a:lnTo>
                        <a:lnTo>
                          <a:pt x="286" y="114"/>
                        </a:lnTo>
                        <a:lnTo>
                          <a:pt x="290" y="146"/>
                        </a:lnTo>
                        <a:lnTo>
                          <a:pt x="286" y="177"/>
                        </a:lnTo>
                        <a:lnTo>
                          <a:pt x="276" y="208"/>
                        </a:lnTo>
                        <a:lnTo>
                          <a:pt x="259" y="236"/>
                        </a:lnTo>
                        <a:lnTo>
                          <a:pt x="236" y="259"/>
                        </a:lnTo>
                        <a:lnTo>
                          <a:pt x="207" y="277"/>
                        </a:lnTo>
                        <a:lnTo>
                          <a:pt x="176" y="286"/>
                        </a:lnTo>
                        <a:lnTo>
                          <a:pt x="144" y="29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30" name="Freeform 367"/>
                  <p:cNvSpPr>
                    <a:spLocks noChangeAspect="1"/>
                  </p:cNvSpPr>
                  <p:nvPr/>
                </p:nvSpPr>
                <p:spPr bwMode="auto">
                  <a:xfrm>
                    <a:off x="3336" y="1858"/>
                    <a:ext cx="107" cy="108"/>
                  </a:xfrm>
                  <a:custGeom>
                    <a:avLst/>
                    <a:gdLst>
                      <a:gd name="T0" fmla="*/ 54 w 215"/>
                      <a:gd name="T1" fmla="*/ 108 h 215"/>
                      <a:gd name="T2" fmla="*/ 40 w 215"/>
                      <a:gd name="T3" fmla="*/ 106 h 215"/>
                      <a:gd name="T4" fmla="*/ 27 w 215"/>
                      <a:gd name="T5" fmla="*/ 101 h 215"/>
                      <a:gd name="T6" fmla="*/ 15 w 215"/>
                      <a:gd name="T7" fmla="*/ 92 h 215"/>
                      <a:gd name="T8" fmla="*/ 7 w 215"/>
                      <a:gd name="T9" fmla="*/ 81 h 215"/>
                      <a:gd name="T10" fmla="*/ 2 w 215"/>
                      <a:gd name="T11" fmla="*/ 67 h 215"/>
                      <a:gd name="T12" fmla="*/ 0 w 215"/>
                      <a:gd name="T13" fmla="*/ 54 h 215"/>
                      <a:gd name="T14" fmla="*/ 2 w 215"/>
                      <a:gd name="T15" fmla="*/ 40 h 215"/>
                      <a:gd name="T16" fmla="*/ 7 w 215"/>
                      <a:gd name="T17" fmla="*/ 27 h 215"/>
                      <a:gd name="T18" fmla="*/ 15 w 215"/>
                      <a:gd name="T19" fmla="*/ 16 h 215"/>
                      <a:gd name="T20" fmla="*/ 27 w 215"/>
                      <a:gd name="T21" fmla="*/ 7 h 215"/>
                      <a:gd name="T22" fmla="*/ 40 w 215"/>
                      <a:gd name="T23" fmla="*/ 1 h 215"/>
                      <a:gd name="T24" fmla="*/ 54 w 215"/>
                      <a:gd name="T25" fmla="*/ 0 h 215"/>
                      <a:gd name="T26" fmla="*/ 68 w 215"/>
                      <a:gd name="T27" fmla="*/ 1 h 215"/>
                      <a:gd name="T28" fmla="*/ 81 w 215"/>
                      <a:gd name="T29" fmla="*/ 7 h 215"/>
                      <a:gd name="T30" fmla="*/ 92 w 215"/>
                      <a:gd name="T31" fmla="*/ 16 h 215"/>
                      <a:gd name="T32" fmla="*/ 101 w 215"/>
                      <a:gd name="T33" fmla="*/ 27 h 215"/>
                      <a:gd name="T34" fmla="*/ 106 w 215"/>
                      <a:gd name="T35" fmla="*/ 40 h 215"/>
                      <a:gd name="T36" fmla="*/ 107 w 215"/>
                      <a:gd name="T37" fmla="*/ 54 h 215"/>
                      <a:gd name="T38" fmla="*/ 106 w 215"/>
                      <a:gd name="T39" fmla="*/ 67 h 215"/>
                      <a:gd name="T40" fmla="*/ 101 w 215"/>
                      <a:gd name="T41" fmla="*/ 81 h 215"/>
                      <a:gd name="T42" fmla="*/ 92 w 215"/>
                      <a:gd name="T43" fmla="*/ 92 h 215"/>
                      <a:gd name="T44" fmla="*/ 81 w 215"/>
                      <a:gd name="T45" fmla="*/ 101 h 215"/>
                      <a:gd name="T46" fmla="*/ 68 w 215"/>
                      <a:gd name="T47" fmla="*/ 106 h 215"/>
                      <a:gd name="T48" fmla="*/ 54 w 215"/>
                      <a:gd name="T49" fmla="*/ 108 h 215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215" h="215">
                        <a:moveTo>
                          <a:pt x="108" y="215"/>
                        </a:moveTo>
                        <a:lnTo>
                          <a:pt x="81" y="211"/>
                        </a:lnTo>
                        <a:lnTo>
                          <a:pt x="54" y="202"/>
                        </a:lnTo>
                        <a:lnTo>
                          <a:pt x="31" y="184"/>
                        </a:lnTo>
                        <a:lnTo>
                          <a:pt x="14" y="161"/>
                        </a:lnTo>
                        <a:lnTo>
                          <a:pt x="4" y="134"/>
                        </a:lnTo>
                        <a:lnTo>
                          <a:pt x="0" y="108"/>
                        </a:lnTo>
                        <a:lnTo>
                          <a:pt x="4" y="79"/>
                        </a:lnTo>
                        <a:lnTo>
                          <a:pt x="14" y="54"/>
                        </a:lnTo>
                        <a:lnTo>
                          <a:pt x="31" y="31"/>
                        </a:lnTo>
                        <a:lnTo>
                          <a:pt x="54" y="13"/>
                        </a:lnTo>
                        <a:lnTo>
                          <a:pt x="81" y="2"/>
                        </a:lnTo>
                        <a:lnTo>
                          <a:pt x="108" y="0"/>
                        </a:lnTo>
                        <a:lnTo>
                          <a:pt x="137" y="2"/>
                        </a:lnTo>
                        <a:lnTo>
                          <a:pt x="162" y="13"/>
                        </a:lnTo>
                        <a:lnTo>
                          <a:pt x="185" y="31"/>
                        </a:lnTo>
                        <a:lnTo>
                          <a:pt x="202" y="54"/>
                        </a:lnTo>
                        <a:lnTo>
                          <a:pt x="213" y="79"/>
                        </a:lnTo>
                        <a:lnTo>
                          <a:pt x="215" y="108"/>
                        </a:lnTo>
                        <a:lnTo>
                          <a:pt x="213" y="134"/>
                        </a:lnTo>
                        <a:lnTo>
                          <a:pt x="202" y="161"/>
                        </a:lnTo>
                        <a:lnTo>
                          <a:pt x="185" y="184"/>
                        </a:lnTo>
                        <a:lnTo>
                          <a:pt x="162" y="202"/>
                        </a:lnTo>
                        <a:lnTo>
                          <a:pt x="137" y="211"/>
                        </a:lnTo>
                        <a:lnTo>
                          <a:pt x="108" y="2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31" name="Freeform 368"/>
                  <p:cNvSpPr>
                    <a:spLocks noChangeAspect="1"/>
                  </p:cNvSpPr>
                  <p:nvPr/>
                </p:nvSpPr>
                <p:spPr bwMode="auto">
                  <a:xfrm>
                    <a:off x="3397" y="1887"/>
                    <a:ext cx="38" cy="38"/>
                  </a:xfrm>
                  <a:custGeom>
                    <a:avLst/>
                    <a:gdLst>
                      <a:gd name="T0" fmla="*/ 19 w 75"/>
                      <a:gd name="T1" fmla="*/ 38 h 76"/>
                      <a:gd name="T2" fmla="*/ 11 w 75"/>
                      <a:gd name="T3" fmla="*/ 37 h 76"/>
                      <a:gd name="T4" fmla="*/ 4 w 75"/>
                      <a:gd name="T5" fmla="*/ 31 h 76"/>
                      <a:gd name="T6" fmla="*/ 0 w 75"/>
                      <a:gd name="T7" fmla="*/ 23 h 76"/>
                      <a:gd name="T8" fmla="*/ 0 w 75"/>
                      <a:gd name="T9" fmla="*/ 15 h 76"/>
                      <a:gd name="T10" fmla="*/ 4 w 75"/>
                      <a:gd name="T11" fmla="*/ 8 h 76"/>
                      <a:gd name="T12" fmla="*/ 11 w 75"/>
                      <a:gd name="T13" fmla="*/ 2 h 76"/>
                      <a:gd name="T14" fmla="*/ 19 w 75"/>
                      <a:gd name="T15" fmla="*/ 0 h 76"/>
                      <a:gd name="T16" fmla="*/ 27 w 75"/>
                      <a:gd name="T17" fmla="*/ 2 h 76"/>
                      <a:gd name="T18" fmla="*/ 34 w 75"/>
                      <a:gd name="T19" fmla="*/ 8 h 76"/>
                      <a:gd name="T20" fmla="*/ 38 w 75"/>
                      <a:gd name="T21" fmla="*/ 15 h 76"/>
                      <a:gd name="T22" fmla="*/ 38 w 75"/>
                      <a:gd name="T23" fmla="*/ 23 h 76"/>
                      <a:gd name="T24" fmla="*/ 34 w 75"/>
                      <a:gd name="T25" fmla="*/ 31 h 76"/>
                      <a:gd name="T26" fmla="*/ 27 w 75"/>
                      <a:gd name="T27" fmla="*/ 37 h 76"/>
                      <a:gd name="T28" fmla="*/ 19 w 75"/>
                      <a:gd name="T29" fmla="*/ 38 h 7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75" h="76">
                        <a:moveTo>
                          <a:pt x="37" y="76"/>
                        </a:moveTo>
                        <a:lnTo>
                          <a:pt x="21" y="73"/>
                        </a:lnTo>
                        <a:lnTo>
                          <a:pt x="8" y="61"/>
                        </a:lnTo>
                        <a:lnTo>
                          <a:pt x="0" y="46"/>
                        </a:lnTo>
                        <a:lnTo>
                          <a:pt x="0" y="30"/>
                        </a:lnTo>
                        <a:lnTo>
                          <a:pt x="8" y="15"/>
                        </a:lnTo>
                        <a:lnTo>
                          <a:pt x="21" y="3"/>
                        </a:lnTo>
                        <a:lnTo>
                          <a:pt x="37" y="0"/>
                        </a:lnTo>
                        <a:lnTo>
                          <a:pt x="54" y="3"/>
                        </a:lnTo>
                        <a:lnTo>
                          <a:pt x="67" y="15"/>
                        </a:lnTo>
                        <a:lnTo>
                          <a:pt x="75" y="30"/>
                        </a:lnTo>
                        <a:lnTo>
                          <a:pt x="75" y="46"/>
                        </a:lnTo>
                        <a:lnTo>
                          <a:pt x="67" y="61"/>
                        </a:lnTo>
                        <a:lnTo>
                          <a:pt x="54" y="73"/>
                        </a:lnTo>
                        <a:lnTo>
                          <a:pt x="37" y="7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32" name="Freeform 369"/>
                  <p:cNvSpPr>
                    <a:spLocks noChangeAspect="1"/>
                  </p:cNvSpPr>
                  <p:nvPr/>
                </p:nvSpPr>
                <p:spPr bwMode="auto">
                  <a:xfrm>
                    <a:off x="3402" y="1893"/>
                    <a:ext cx="27" cy="26"/>
                  </a:xfrm>
                  <a:custGeom>
                    <a:avLst/>
                    <a:gdLst>
                      <a:gd name="T0" fmla="*/ 14 w 54"/>
                      <a:gd name="T1" fmla="*/ 26 h 54"/>
                      <a:gd name="T2" fmla="*/ 7 w 54"/>
                      <a:gd name="T3" fmla="*/ 24 h 54"/>
                      <a:gd name="T4" fmla="*/ 2 w 54"/>
                      <a:gd name="T5" fmla="*/ 19 h 54"/>
                      <a:gd name="T6" fmla="*/ 0 w 54"/>
                      <a:gd name="T7" fmla="*/ 13 h 54"/>
                      <a:gd name="T8" fmla="*/ 2 w 54"/>
                      <a:gd name="T9" fmla="*/ 7 h 54"/>
                      <a:gd name="T10" fmla="*/ 7 w 54"/>
                      <a:gd name="T11" fmla="*/ 2 h 54"/>
                      <a:gd name="T12" fmla="*/ 14 w 54"/>
                      <a:gd name="T13" fmla="*/ 0 h 54"/>
                      <a:gd name="T14" fmla="*/ 20 w 54"/>
                      <a:gd name="T15" fmla="*/ 2 h 54"/>
                      <a:gd name="T16" fmla="*/ 25 w 54"/>
                      <a:gd name="T17" fmla="*/ 7 h 54"/>
                      <a:gd name="T18" fmla="*/ 27 w 54"/>
                      <a:gd name="T19" fmla="*/ 13 h 54"/>
                      <a:gd name="T20" fmla="*/ 25 w 54"/>
                      <a:gd name="T21" fmla="*/ 19 h 54"/>
                      <a:gd name="T22" fmla="*/ 20 w 54"/>
                      <a:gd name="T23" fmla="*/ 24 h 54"/>
                      <a:gd name="T24" fmla="*/ 14 w 54"/>
                      <a:gd name="T25" fmla="*/ 26 h 5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54" h="54">
                        <a:moveTo>
                          <a:pt x="27" y="54"/>
                        </a:moveTo>
                        <a:lnTo>
                          <a:pt x="13" y="50"/>
                        </a:lnTo>
                        <a:lnTo>
                          <a:pt x="4" y="40"/>
                        </a:lnTo>
                        <a:lnTo>
                          <a:pt x="0" y="27"/>
                        </a:lnTo>
                        <a:lnTo>
                          <a:pt x="4" y="14"/>
                        </a:lnTo>
                        <a:lnTo>
                          <a:pt x="13" y="4"/>
                        </a:lnTo>
                        <a:lnTo>
                          <a:pt x="27" y="0"/>
                        </a:lnTo>
                        <a:lnTo>
                          <a:pt x="40" y="4"/>
                        </a:lnTo>
                        <a:lnTo>
                          <a:pt x="50" y="14"/>
                        </a:lnTo>
                        <a:lnTo>
                          <a:pt x="54" y="27"/>
                        </a:lnTo>
                        <a:lnTo>
                          <a:pt x="50" y="40"/>
                        </a:lnTo>
                        <a:lnTo>
                          <a:pt x="40" y="50"/>
                        </a:lnTo>
                        <a:lnTo>
                          <a:pt x="27" y="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33" name="Freeform 370"/>
                  <p:cNvSpPr>
                    <a:spLocks noChangeAspect="1"/>
                  </p:cNvSpPr>
                  <p:nvPr/>
                </p:nvSpPr>
                <p:spPr bwMode="auto">
                  <a:xfrm>
                    <a:off x="3342" y="1887"/>
                    <a:ext cx="38" cy="38"/>
                  </a:xfrm>
                  <a:custGeom>
                    <a:avLst/>
                    <a:gdLst>
                      <a:gd name="T0" fmla="*/ 19 w 75"/>
                      <a:gd name="T1" fmla="*/ 38 h 76"/>
                      <a:gd name="T2" fmla="*/ 11 w 75"/>
                      <a:gd name="T3" fmla="*/ 37 h 76"/>
                      <a:gd name="T4" fmla="*/ 4 w 75"/>
                      <a:gd name="T5" fmla="*/ 31 h 76"/>
                      <a:gd name="T6" fmla="*/ 0 w 75"/>
                      <a:gd name="T7" fmla="*/ 23 h 76"/>
                      <a:gd name="T8" fmla="*/ 0 w 75"/>
                      <a:gd name="T9" fmla="*/ 15 h 76"/>
                      <a:gd name="T10" fmla="*/ 4 w 75"/>
                      <a:gd name="T11" fmla="*/ 8 h 76"/>
                      <a:gd name="T12" fmla="*/ 11 w 75"/>
                      <a:gd name="T13" fmla="*/ 2 h 76"/>
                      <a:gd name="T14" fmla="*/ 19 w 75"/>
                      <a:gd name="T15" fmla="*/ 0 h 76"/>
                      <a:gd name="T16" fmla="*/ 28 w 75"/>
                      <a:gd name="T17" fmla="*/ 2 h 76"/>
                      <a:gd name="T18" fmla="*/ 34 w 75"/>
                      <a:gd name="T19" fmla="*/ 8 h 76"/>
                      <a:gd name="T20" fmla="*/ 38 w 75"/>
                      <a:gd name="T21" fmla="*/ 15 h 76"/>
                      <a:gd name="T22" fmla="*/ 38 w 75"/>
                      <a:gd name="T23" fmla="*/ 23 h 76"/>
                      <a:gd name="T24" fmla="*/ 34 w 75"/>
                      <a:gd name="T25" fmla="*/ 31 h 76"/>
                      <a:gd name="T26" fmla="*/ 28 w 75"/>
                      <a:gd name="T27" fmla="*/ 37 h 76"/>
                      <a:gd name="T28" fmla="*/ 19 w 75"/>
                      <a:gd name="T29" fmla="*/ 38 h 7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75" h="76">
                        <a:moveTo>
                          <a:pt x="38" y="76"/>
                        </a:moveTo>
                        <a:lnTo>
                          <a:pt x="21" y="73"/>
                        </a:lnTo>
                        <a:lnTo>
                          <a:pt x="7" y="61"/>
                        </a:lnTo>
                        <a:lnTo>
                          <a:pt x="0" y="46"/>
                        </a:lnTo>
                        <a:lnTo>
                          <a:pt x="0" y="30"/>
                        </a:lnTo>
                        <a:lnTo>
                          <a:pt x="7" y="15"/>
                        </a:lnTo>
                        <a:lnTo>
                          <a:pt x="21" y="3"/>
                        </a:lnTo>
                        <a:lnTo>
                          <a:pt x="38" y="0"/>
                        </a:lnTo>
                        <a:lnTo>
                          <a:pt x="55" y="3"/>
                        </a:lnTo>
                        <a:lnTo>
                          <a:pt x="67" y="15"/>
                        </a:lnTo>
                        <a:lnTo>
                          <a:pt x="75" y="30"/>
                        </a:lnTo>
                        <a:lnTo>
                          <a:pt x="75" y="46"/>
                        </a:lnTo>
                        <a:lnTo>
                          <a:pt x="67" y="61"/>
                        </a:lnTo>
                        <a:lnTo>
                          <a:pt x="55" y="73"/>
                        </a:lnTo>
                        <a:lnTo>
                          <a:pt x="38" y="7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34" name="Freeform 371"/>
                  <p:cNvSpPr>
                    <a:spLocks noChangeAspect="1"/>
                  </p:cNvSpPr>
                  <p:nvPr/>
                </p:nvSpPr>
                <p:spPr bwMode="auto">
                  <a:xfrm>
                    <a:off x="3348" y="1893"/>
                    <a:ext cx="27" cy="26"/>
                  </a:xfrm>
                  <a:custGeom>
                    <a:avLst/>
                    <a:gdLst>
                      <a:gd name="T0" fmla="*/ 14 w 54"/>
                      <a:gd name="T1" fmla="*/ 26 h 54"/>
                      <a:gd name="T2" fmla="*/ 7 w 54"/>
                      <a:gd name="T3" fmla="*/ 24 h 54"/>
                      <a:gd name="T4" fmla="*/ 2 w 54"/>
                      <a:gd name="T5" fmla="*/ 19 h 54"/>
                      <a:gd name="T6" fmla="*/ 0 w 54"/>
                      <a:gd name="T7" fmla="*/ 13 h 54"/>
                      <a:gd name="T8" fmla="*/ 2 w 54"/>
                      <a:gd name="T9" fmla="*/ 7 h 54"/>
                      <a:gd name="T10" fmla="*/ 7 w 54"/>
                      <a:gd name="T11" fmla="*/ 2 h 54"/>
                      <a:gd name="T12" fmla="*/ 14 w 54"/>
                      <a:gd name="T13" fmla="*/ 0 h 54"/>
                      <a:gd name="T14" fmla="*/ 21 w 54"/>
                      <a:gd name="T15" fmla="*/ 2 h 54"/>
                      <a:gd name="T16" fmla="*/ 25 w 54"/>
                      <a:gd name="T17" fmla="*/ 7 h 54"/>
                      <a:gd name="T18" fmla="*/ 27 w 54"/>
                      <a:gd name="T19" fmla="*/ 13 h 54"/>
                      <a:gd name="T20" fmla="*/ 25 w 54"/>
                      <a:gd name="T21" fmla="*/ 19 h 54"/>
                      <a:gd name="T22" fmla="*/ 21 w 54"/>
                      <a:gd name="T23" fmla="*/ 24 h 54"/>
                      <a:gd name="T24" fmla="*/ 14 w 54"/>
                      <a:gd name="T25" fmla="*/ 26 h 5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54" h="54">
                        <a:moveTo>
                          <a:pt x="27" y="54"/>
                        </a:moveTo>
                        <a:lnTo>
                          <a:pt x="14" y="50"/>
                        </a:lnTo>
                        <a:lnTo>
                          <a:pt x="4" y="40"/>
                        </a:lnTo>
                        <a:lnTo>
                          <a:pt x="0" y="27"/>
                        </a:lnTo>
                        <a:lnTo>
                          <a:pt x="4" y="14"/>
                        </a:lnTo>
                        <a:lnTo>
                          <a:pt x="14" y="4"/>
                        </a:lnTo>
                        <a:lnTo>
                          <a:pt x="27" y="0"/>
                        </a:lnTo>
                        <a:lnTo>
                          <a:pt x="41" y="4"/>
                        </a:lnTo>
                        <a:lnTo>
                          <a:pt x="50" y="14"/>
                        </a:lnTo>
                        <a:lnTo>
                          <a:pt x="54" y="27"/>
                        </a:lnTo>
                        <a:lnTo>
                          <a:pt x="50" y="40"/>
                        </a:lnTo>
                        <a:lnTo>
                          <a:pt x="41" y="50"/>
                        </a:lnTo>
                        <a:lnTo>
                          <a:pt x="27" y="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35" name="Rectangle 37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30" y="3294"/>
                    <a:ext cx="358" cy="72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36" name="Freeform 373"/>
                  <p:cNvSpPr>
                    <a:spLocks noChangeAspect="1"/>
                  </p:cNvSpPr>
                  <p:nvPr/>
                </p:nvSpPr>
                <p:spPr bwMode="auto">
                  <a:xfrm>
                    <a:off x="3130" y="1249"/>
                    <a:ext cx="10" cy="10"/>
                  </a:xfrm>
                  <a:custGeom>
                    <a:avLst/>
                    <a:gdLst>
                      <a:gd name="T0" fmla="*/ 10 w 19"/>
                      <a:gd name="T1" fmla="*/ 6 h 19"/>
                      <a:gd name="T2" fmla="*/ 10 w 19"/>
                      <a:gd name="T3" fmla="*/ 4 h 19"/>
                      <a:gd name="T4" fmla="*/ 9 w 19"/>
                      <a:gd name="T5" fmla="*/ 2 h 19"/>
                      <a:gd name="T6" fmla="*/ 7 w 19"/>
                      <a:gd name="T7" fmla="*/ 1 h 19"/>
                      <a:gd name="T8" fmla="*/ 5 w 19"/>
                      <a:gd name="T9" fmla="*/ 0 h 19"/>
                      <a:gd name="T10" fmla="*/ 3 w 19"/>
                      <a:gd name="T11" fmla="*/ 0 h 19"/>
                      <a:gd name="T12" fmla="*/ 2 w 19"/>
                      <a:gd name="T13" fmla="*/ 1 h 19"/>
                      <a:gd name="T14" fmla="*/ 0 w 19"/>
                      <a:gd name="T15" fmla="*/ 2 h 19"/>
                      <a:gd name="T16" fmla="*/ 0 w 19"/>
                      <a:gd name="T17" fmla="*/ 4 h 19"/>
                      <a:gd name="T18" fmla="*/ 0 w 19"/>
                      <a:gd name="T19" fmla="*/ 6 h 19"/>
                      <a:gd name="T20" fmla="*/ 0 w 19"/>
                      <a:gd name="T21" fmla="*/ 8 h 19"/>
                      <a:gd name="T22" fmla="*/ 2 w 19"/>
                      <a:gd name="T23" fmla="*/ 10 h 19"/>
                      <a:gd name="T24" fmla="*/ 4 w 19"/>
                      <a:gd name="T25" fmla="*/ 10 h 19"/>
                      <a:gd name="T26" fmla="*/ 6 w 19"/>
                      <a:gd name="T27" fmla="*/ 10 h 19"/>
                      <a:gd name="T28" fmla="*/ 7 w 19"/>
                      <a:gd name="T29" fmla="*/ 9 h 19"/>
                      <a:gd name="T30" fmla="*/ 9 w 19"/>
                      <a:gd name="T31" fmla="*/ 8 h 19"/>
                      <a:gd name="T32" fmla="*/ 10 w 19"/>
                      <a:gd name="T33" fmla="*/ 6 h 19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19" h="19">
                        <a:moveTo>
                          <a:pt x="19" y="11"/>
                        </a:moveTo>
                        <a:lnTo>
                          <a:pt x="19" y="7"/>
                        </a:lnTo>
                        <a:lnTo>
                          <a:pt x="18" y="3"/>
                        </a:lnTo>
                        <a:lnTo>
                          <a:pt x="14" y="1"/>
                        </a:lnTo>
                        <a:lnTo>
                          <a:pt x="10" y="0"/>
                        </a:lnTo>
                        <a:lnTo>
                          <a:pt x="6" y="0"/>
                        </a:lnTo>
                        <a:lnTo>
                          <a:pt x="4" y="1"/>
                        </a:lnTo>
                        <a:lnTo>
                          <a:pt x="0" y="3"/>
                        </a:lnTo>
                        <a:lnTo>
                          <a:pt x="0" y="7"/>
                        </a:lnTo>
                        <a:lnTo>
                          <a:pt x="0" y="11"/>
                        </a:lnTo>
                        <a:lnTo>
                          <a:pt x="0" y="15"/>
                        </a:lnTo>
                        <a:lnTo>
                          <a:pt x="4" y="19"/>
                        </a:lnTo>
                        <a:lnTo>
                          <a:pt x="8" y="19"/>
                        </a:lnTo>
                        <a:lnTo>
                          <a:pt x="12" y="19"/>
                        </a:lnTo>
                        <a:lnTo>
                          <a:pt x="14" y="17"/>
                        </a:lnTo>
                        <a:lnTo>
                          <a:pt x="18" y="15"/>
                        </a:lnTo>
                        <a:lnTo>
                          <a:pt x="19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37" name="Freeform 374"/>
                  <p:cNvSpPr>
                    <a:spLocks noChangeAspect="1"/>
                  </p:cNvSpPr>
                  <p:nvPr/>
                </p:nvSpPr>
                <p:spPr bwMode="auto">
                  <a:xfrm>
                    <a:off x="3134" y="1252"/>
                    <a:ext cx="3" cy="4"/>
                  </a:xfrm>
                  <a:custGeom>
                    <a:avLst/>
                    <a:gdLst>
                      <a:gd name="T0" fmla="*/ 0 w 6"/>
                      <a:gd name="T1" fmla="*/ 0 h 8"/>
                      <a:gd name="T2" fmla="*/ 2 w 6"/>
                      <a:gd name="T3" fmla="*/ 0 h 8"/>
                      <a:gd name="T4" fmla="*/ 3 w 6"/>
                      <a:gd name="T5" fmla="*/ 2 h 8"/>
                      <a:gd name="T6" fmla="*/ 2 w 6"/>
                      <a:gd name="T7" fmla="*/ 4 h 8"/>
                      <a:gd name="T8" fmla="*/ 0 w 6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8">
                        <a:moveTo>
                          <a:pt x="0" y="0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4" y="8"/>
                        </a:lnTo>
                        <a:lnTo>
                          <a:pt x="0" y="8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38" name="Line 375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132" y="1254"/>
                    <a:ext cx="1" cy="2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39" name="Line 376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132" y="1251"/>
                    <a:ext cx="1" cy="2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40" name="Rectangle 37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53" y="951"/>
                    <a:ext cx="235" cy="25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41" name="Rectangle 37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50" y="923"/>
                    <a:ext cx="78" cy="309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42" name="Rectangle 37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07" y="697"/>
                    <a:ext cx="21" cy="73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43" name="Rectangle 3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53" y="1289"/>
                    <a:ext cx="254" cy="56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44" name="Rectangle 38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53" y="809"/>
                    <a:ext cx="254" cy="5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45" name="Line 38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78" y="811"/>
                    <a:ext cx="1" cy="55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46" name="Line 38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78" y="1289"/>
                    <a:ext cx="1" cy="56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47" name="Rectangle 3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53" y="1204"/>
                    <a:ext cx="85" cy="28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48" name="Rectangle 38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53" y="923"/>
                    <a:ext cx="85" cy="28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49" name="Rectangle 38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53" y="978"/>
                    <a:ext cx="119" cy="198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50" name="Rectangle 38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81" y="1147"/>
                    <a:ext cx="84" cy="29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51" name="Freeform 388"/>
                  <p:cNvSpPr>
                    <a:spLocks noChangeAspect="1"/>
                  </p:cNvSpPr>
                  <p:nvPr/>
                </p:nvSpPr>
                <p:spPr bwMode="auto">
                  <a:xfrm>
                    <a:off x="2595" y="1120"/>
                    <a:ext cx="56" cy="27"/>
                  </a:xfrm>
                  <a:custGeom>
                    <a:avLst/>
                    <a:gdLst>
                      <a:gd name="T0" fmla="*/ 0 w 111"/>
                      <a:gd name="T1" fmla="*/ 27 h 56"/>
                      <a:gd name="T2" fmla="*/ 1 w 111"/>
                      <a:gd name="T3" fmla="*/ 19 h 56"/>
                      <a:gd name="T4" fmla="*/ 5 w 111"/>
                      <a:gd name="T5" fmla="*/ 11 h 56"/>
                      <a:gd name="T6" fmla="*/ 12 w 111"/>
                      <a:gd name="T7" fmla="*/ 6 h 56"/>
                      <a:gd name="T8" fmla="*/ 19 w 111"/>
                      <a:gd name="T9" fmla="*/ 1 h 56"/>
                      <a:gd name="T10" fmla="*/ 28 w 111"/>
                      <a:gd name="T11" fmla="*/ 0 h 56"/>
                      <a:gd name="T12" fmla="*/ 37 w 111"/>
                      <a:gd name="T13" fmla="*/ 1 h 56"/>
                      <a:gd name="T14" fmla="*/ 44 w 111"/>
                      <a:gd name="T15" fmla="*/ 6 h 56"/>
                      <a:gd name="T16" fmla="*/ 51 w 111"/>
                      <a:gd name="T17" fmla="*/ 11 h 56"/>
                      <a:gd name="T18" fmla="*/ 55 w 111"/>
                      <a:gd name="T19" fmla="*/ 19 h 56"/>
                      <a:gd name="T20" fmla="*/ 56 w 111"/>
                      <a:gd name="T21" fmla="*/ 27 h 5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11" h="56">
                        <a:moveTo>
                          <a:pt x="0" y="56"/>
                        </a:moveTo>
                        <a:lnTo>
                          <a:pt x="1" y="39"/>
                        </a:lnTo>
                        <a:lnTo>
                          <a:pt x="9" y="23"/>
                        </a:lnTo>
                        <a:lnTo>
                          <a:pt x="23" y="12"/>
                        </a:lnTo>
                        <a:lnTo>
                          <a:pt x="38" y="2"/>
                        </a:lnTo>
                        <a:lnTo>
                          <a:pt x="55" y="0"/>
                        </a:lnTo>
                        <a:lnTo>
                          <a:pt x="73" y="2"/>
                        </a:lnTo>
                        <a:lnTo>
                          <a:pt x="88" y="12"/>
                        </a:lnTo>
                        <a:lnTo>
                          <a:pt x="101" y="23"/>
                        </a:lnTo>
                        <a:lnTo>
                          <a:pt x="109" y="39"/>
                        </a:lnTo>
                        <a:lnTo>
                          <a:pt x="111" y="56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52" name="Rectangle 38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16" y="1095"/>
                    <a:ext cx="14" cy="25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53" name="Rectangle 3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81" y="978"/>
                    <a:ext cx="84" cy="29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54" name="Freeform 391"/>
                  <p:cNvSpPr>
                    <a:spLocks noChangeAspect="1"/>
                  </p:cNvSpPr>
                  <p:nvPr/>
                </p:nvSpPr>
                <p:spPr bwMode="auto">
                  <a:xfrm>
                    <a:off x="2595" y="1007"/>
                    <a:ext cx="56" cy="28"/>
                  </a:xfrm>
                  <a:custGeom>
                    <a:avLst/>
                    <a:gdLst>
                      <a:gd name="T0" fmla="*/ 0 w 111"/>
                      <a:gd name="T1" fmla="*/ 0 h 55"/>
                      <a:gd name="T2" fmla="*/ 1 w 111"/>
                      <a:gd name="T3" fmla="*/ 9 h 55"/>
                      <a:gd name="T4" fmla="*/ 5 w 111"/>
                      <a:gd name="T5" fmla="*/ 16 h 55"/>
                      <a:gd name="T6" fmla="*/ 12 w 111"/>
                      <a:gd name="T7" fmla="*/ 22 h 55"/>
                      <a:gd name="T8" fmla="*/ 19 w 111"/>
                      <a:gd name="T9" fmla="*/ 27 h 55"/>
                      <a:gd name="T10" fmla="*/ 28 w 111"/>
                      <a:gd name="T11" fmla="*/ 28 h 55"/>
                      <a:gd name="T12" fmla="*/ 37 w 111"/>
                      <a:gd name="T13" fmla="*/ 27 h 55"/>
                      <a:gd name="T14" fmla="*/ 44 w 111"/>
                      <a:gd name="T15" fmla="*/ 22 h 55"/>
                      <a:gd name="T16" fmla="*/ 51 w 111"/>
                      <a:gd name="T17" fmla="*/ 16 h 55"/>
                      <a:gd name="T18" fmla="*/ 55 w 111"/>
                      <a:gd name="T19" fmla="*/ 9 h 55"/>
                      <a:gd name="T20" fmla="*/ 56 w 111"/>
                      <a:gd name="T21" fmla="*/ 0 h 55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11" h="55">
                        <a:moveTo>
                          <a:pt x="0" y="0"/>
                        </a:moveTo>
                        <a:lnTo>
                          <a:pt x="1" y="17"/>
                        </a:lnTo>
                        <a:lnTo>
                          <a:pt x="9" y="32"/>
                        </a:lnTo>
                        <a:lnTo>
                          <a:pt x="23" y="44"/>
                        </a:lnTo>
                        <a:lnTo>
                          <a:pt x="38" y="53"/>
                        </a:lnTo>
                        <a:lnTo>
                          <a:pt x="55" y="55"/>
                        </a:lnTo>
                        <a:lnTo>
                          <a:pt x="73" y="53"/>
                        </a:lnTo>
                        <a:lnTo>
                          <a:pt x="88" y="44"/>
                        </a:lnTo>
                        <a:lnTo>
                          <a:pt x="101" y="32"/>
                        </a:lnTo>
                        <a:lnTo>
                          <a:pt x="109" y="17"/>
                        </a:lnTo>
                        <a:lnTo>
                          <a:pt x="111" y="0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55" name="Rectangle 39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16" y="1035"/>
                    <a:ext cx="14" cy="25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56" name="Freeform 393"/>
                  <p:cNvSpPr>
                    <a:spLocks noChangeAspect="1"/>
                  </p:cNvSpPr>
                  <p:nvPr/>
                </p:nvSpPr>
                <p:spPr bwMode="auto">
                  <a:xfrm>
                    <a:off x="2616" y="1052"/>
                    <a:ext cx="43" cy="15"/>
                  </a:xfrm>
                  <a:custGeom>
                    <a:avLst/>
                    <a:gdLst>
                      <a:gd name="T0" fmla="*/ 0 w 84"/>
                      <a:gd name="T1" fmla="*/ 0 h 29"/>
                      <a:gd name="T2" fmla="*/ 0 w 84"/>
                      <a:gd name="T3" fmla="*/ 15 h 29"/>
                      <a:gd name="T4" fmla="*/ 43 w 84"/>
                      <a:gd name="T5" fmla="*/ 15 h 2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4" h="29">
                        <a:moveTo>
                          <a:pt x="0" y="0"/>
                        </a:moveTo>
                        <a:lnTo>
                          <a:pt x="0" y="29"/>
                        </a:lnTo>
                        <a:lnTo>
                          <a:pt x="84" y="29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57" name="Freeform 394"/>
                  <p:cNvSpPr>
                    <a:spLocks noChangeAspect="1"/>
                  </p:cNvSpPr>
                  <p:nvPr/>
                </p:nvSpPr>
                <p:spPr bwMode="auto">
                  <a:xfrm>
                    <a:off x="2616" y="1088"/>
                    <a:ext cx="43" cy="14"/>
                  </a:xfrm>
                  <a:custGeom>
                    <a:avLst/>
                    <a:gdLst>
                      <a:gd name="T0" fmla="*/ 0 w 84"/>
                      <a:gd name="T1" fmla="*/ 14 h 29"/>
                      <a:gd name="T2" fmla="*/ 0 w 84"/>
                      <a:gd name="T3" fmla="*/ 0 h 29"/>
                      <a:gd name="T4" fmla="*/ 43 w 84"/>
                      <a:gd name="T5" fmla="*/ 0 h 2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4" h="29">
                        <a:moveTo>
                          <a:pt x="0" y="29"/>
                        </a:moveTo>
                        <a:lnTo>
                          <a:pt x="0" y="0"/>
                        </a:lnTo>
                        <a:lnTo>
                          <a:pt x="84" y="0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58" name="Line 39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630" y="1109"/>
                    <a:ext cx="4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59" name="Line 39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630" y="1042"/>
                    <a:ext cx="4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60" name="Rectangle 3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53" y="1035"/>
                    <a:ext cx="28" cy="85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61" name="Rectangle 3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53" y="1063"/>
                    <a:ext cx="42" cy="29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62" name="Rectangle 39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95" y="1071"/>
                    <a:ext cx="28" cy="1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63" name="Line 40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581" y="1109"/>
                    <a:ext cx="35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64" name="Line 40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581" y="1042"/>
                    <a:ext cx="35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65" name="Line 40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275" y="1109"/>
                    <a:ext cx="35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66" name="Rectangle 40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75" y="638"/>
                    <a:ext cx="279" cy="84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67" name="Rectangle 4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75" y="638"/>
                    <a:ext cx="35" cy="84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68" name="Rectangle 4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28" y="774"/>
                    <a:ext cx="144" cy="245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69" name="Rectangle 4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9" y="1277"/>
                    <a:ext cx="160" cy="89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70" name="Line 40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275" y="1079"/>
                    <a:ext cx="35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71" name="Rectangle 4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19" y="1180"/>
                    <a:ext cx="140" cy="169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72" name="Freeform 409"/>
                  <p:cNvSpPr>
                    <a:spLocks noChangeAspect="1"/>
                  </p:cNvSpPr>
                  <p:nvPr/>
                </p:nvSpPr>
                <p:spPr bwMode="auto">
                  <a:xfrm>
                    <a:off x="3109" y="2426"/>
                    <a:ext cx="19" cy="20"/>
                  </a:xfrm>
                  <a:custGeom>
                    <a:avLst/>
                    <a:gdLst>
                      <a:gd name="T0" fmla="*/ 7 w 38"/>
                      <a:gd name="T1" fmla="*/ 19 h 38"/>
                      <a:gd name="T2" fmla="*/ 18 w 38"/>
                      <a:gd name="T3" fmla="*/ 7 h 38"/>
                      <a:gd name="T4" fmla="*/ 19 w 38"/>
                      <a:gd name="T5" fmla="*/ 4 h 38"/>
                      <a:gd name="T6" fmla="*/ 18 w 38"/>
                      <a:gd name="T7" fmla="*/ 2 h 38"/>
                      <a:gd name="T8" fmla="*/ 16 w 38"/>
                      <a:gd name="T9" fmla="*/ 0 h 38"/>
                      <a:gd name="T10" fmla="*/ 13 w 38"/>
                      <a:gd name="T11" fmla="*/ 2 h 38"/>
                      <a:gd name="T12" fmla="*/ 1 w 38"/>
                      <a:gd name="T13" fmla="*/ 14 h 38"/>
                      <a:gd name="T14" fmla="*/ 0 w 38"/>
                      <a:gd name="T15" fmla="*/ 16 h 38"/>
                      <a:gd name="T16" fmla="*/ 1 w 38"/>
                      <a:gd name="T17" fmla="*/ 19 h 38"/>
                      <a:gd name="T18" fmla="*/ 4 w 38"/>
                      <a:gd name="T19" fmla="*/ 20 h 38"/>
                      <a:gd name="T20" fmla="*/ 7 w 38"/>
                      <a:gd name="T21" fmla="*/ 19 h 3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38">
                        <a:moveTo>
                          <a:pt x="13" y="36"/>
                        </a:moveTo>
                        <a:lnTo>
                          <a:pt x="36" y="13"/>
                        </a:lnTo>
                        <a:lnTo>
                          <a:pt x="38" y="8"/>
                        </a:lnTo>
                        <a:lnTo>
                          <a:pt x="36" y="4"/>
                        </a:lnTo>
                        <a:lnTo>
                          <a:pt x="31" y="0"/>
                        </a:lnTo>
                        <a:lnTo>
                          <a:pt x="25" y="4"/>
                        </a:lnTo>
                        <a:lnTo>
                          <a:pt x="2" y="27"/>
                        </a:lnTo>
                        <a:lnTo>
                          <a:pt x="0" y="31"/>
                        </a:lnTo>
                        <a:lnTo>
                          <a:pt x="2" y="36"/>
                        </a:lnTo>
                        <a:lnTo>
                          <a:pt x="8" y="38"/>
                        </a:lnTo>
                        <a:lnTo>
                          <a:pt x="13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73" name="Freeform 410"/>
                  <p:cNvSpPr>
                    <a:spLocks noChangeAspect="1"/>
                  </p:cNvSpPr>
                  <p:nvPr/>
                </p:nvSpPr>
                <p:spPr bwMode="auto">
                  <a:xfrm>
                    <a:off x="3314" y="2123"/>
                    <a:ext cx="4" cy="122"/>
                  </a:xfrm>
                  <a:custGeom>
                    <a:avLst/>
                    <a:gdLst>
                      <a:gd name="T0" fmla="*/ 4 w 8"/>
                      <a:gd name="T1" fmla="*/ 119 h 244"/>
                      <a:gd name="T2" fmla="*/ 4 w 8"/>
                      <a:gd name="T3" fmla="*/ 2 h 244"/>
                      <a:gd name="T4" fmla="*/ 4 w 8"/>
                      <a:gd name="T5" fmla="*/ 1 h 244"/>
                      <a:gd name="T6" fmla="*/ 2 w 8"/>
                      <a:gd name="T7" fmla="*/ 0 h 244"/>
                      <a:gd name="T8" fmla="*/ 0 w 8"/>
                      <a:gd name="T9" fmla="*/ 1 h 244"/>
                      <a:gd name="T10" fmla="*/ 0 w 8"/>
                      <a:gd name="T11" fmla="*/ 2 h 244"/>
                      <a:gd name="T12" fmla="*/ 0 w 8"/>
                      <a:gd name="T13" fmla="*/ 119 h 244"/>
                      <a:gd name="T14" fmla="*/ 0 w 8"/>
                      <a:gd name="T15" fmla="*/ 121 h 244"/>
                      <a:gd name="T16" fmla="*/ 2 w 8"/>
                      <a:gd name="T17" fmla="*/ 122 h 244"/>
                      <a:gd name="T18" fmla="*/ 4 w 8"/>
                      <a:gd name="T19" fmla="*/ 121 h 244"/>
                      <a:gd name="T20" fmla="*/ 4 w 8"/>
                      <a:gd name="T21" fmla="*/ 119 h 244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8" h="244">
                        <a:moveTo>
                          <a:pt x="8" y="238"/>
                        </a:moveTo>
                        <a:lnTo>
                          <a:pt x="8" y="4"/>
                        </a:lnTo>
                        <a:lnTo>
                          <a:pt x="8" y="2"/>
                        </a:lnTo>
                        <a:lnTo>
                          <a:pt x="4" y="0"/>
                        </a:lnTo>
                        <a:lnTo>
                          <a:pt x="0" y="2"/>
                        </a:lnTo>
                        <a:lnTo>
                          <a:pt x="0" y="4"/>
                        </a:lnTo>
                        <a:lnTo>
                          <a:pt x="0" y="238"/>
                        </a:lnTo>
                        <a:lnTo>
                          <a:pt x="0" y="242"/>
                        </a:lnTo>
                        <a:lnTo>
                          <a:pt x="4" y="244"/>
                        </a:lnTo>
                        <a:lnTo>
                          <a:pt x="8" y="242"/>
                        </a:lnTo>
                        <a:lnTo>
                          <a:pt x="8" y="2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74" name="Freeform 411"/>
                  <p:cNvSpPr>
                    <a:spLocks noChangeAspect="1"/>
                  </p:cNvSpPr>
                  <p:nvPr/>
                </p:nvSpPr>
                <p:spPr bwMode="auto">
                  <a:xfrm>
                    <a:off x="2954" y="2110"/>
                    <a:ext cx="649" cy="522"/>
                  </a:xfrm>
                  <a:custGeom>
                    <a:avLst/>
                    <a:gdLst>
                      <a:gd name="T0" fmla="*/ 36 w 1296"/>
                      <a:gd name="T1" fmla="*/ 342 h 1045"/>
                      <a:gd name="T2" fmla="*/ 108 w 1296"/>
                      <a:gd name="T3" fmla="*/ 342 h 1045"/>
                      <a:gd name="T4" fmla="*/ 324 w 1296"/>
                      <a:gd name="T5" fmla="*/ 126 h 1045"/>
                      <a:gd name="T6" fmla="*/ 324 w 1296"/>
                      <a:gd name="T7" fmla="*/ 0 h 1045"/>
                      <a:gd name="T8" fmla="*/ 540 w 1296"/>
                      <a:gd name="T9" fmla="*/ 0 h 1045"/>
                      <a:gd name="T10" fmla="*/ 540 w 1296"/>
                      <a:gd name="T11" fmla="*/ 198 h 1045"/>
                      <a:gd name="T12" fmla="*/ 649 w 1296"/>
                      <a:gd name="T13" fmla="*/ 198 h 1045"/>
                      <a:gd name="T14" fmla="*/ 649 w 1296"/>
                      <a:gd name="T15" fmla="*/ 486 h 1045"/>
                      <a:gd name="T16" fmla="*/ 540 w 1296"/>
                      <a:gd name="T17" fmla="*/ 486 h 1045"/>
                      <a:gd name="T18" fmla="*/ 505 w 1296"/>
                      <a:gd name="T19" fmla="*/ 522 h 1045"/>
                      <a:gd name="T20" fmla="*/ 36 w 1296"/>
                      <a:gd name="T21" fmla="*/ 522 h 1045"/>
                      <a:gd name="T22" fmla="*/ 36 w 1296"/>
                      <a:gd name="T23" fmla="*/ 468 h 1045"/>
                      <a:gd name="T24" fmla="*/ 17 w 1296"/>
                      <a:gd name="T25" fmla="*/ 468 h 1045"/>
                      <a:gd name="T26" fmla="*/ 17 w 1296"/>
                      <a:gd name="T27" fmla="*/ 504 h 1045"/>
                      <a:gd name="T28" fmla="*/ 0 w 1296"/>
                      <a:gd name="T29" fmla="*/ 504 h 1045"/>
                      <a:gd name="T30" fmla="*/ 0 w 1296"/>
                      <a:gd name="T31" fmla="*/ 342 h 1045"/>
                      <a:gd name="T32" fmla="*/ 17 w 1296"/>
                      <a:gd name="T33" fmla="*/ 342 h 1045"/>
                      <a:gd name="T34" fmla="*/ 17 w 1296"/>
                      <a:gd name="T35" fmla="*/ 378 h 1045"/>
                      <a:gd name="T36" fmla="*/ 36 w 1296"/>
                      <a:gd name="T37" fmla="*/ 378 h 1045"/>
                      <a:gd name="T38" fmla="*/ 36 w 1296"/>
                      <a:gd name="T39" fmla="*/ 342 h 1045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0" t="0" r="r" b="b"/>
                    <a:pathLst>
                      <a:path w="1296" h="1045">
                        <a:moveTo>
                          <a:pt x="71" y="684"/>
                        </a:moveTo>
                        <a:lnTo>
                          <a:pt x="215" y="684"/>
                        </a:lnTo>
                        <a:lnTo>
                          <a:pt x="647" y="252"/>
                        </a:lnTo>
                        <a:lnTo>
                          <a:pt x="647" y="0"/>
                        </a:lnTo>
                        <a:lnTo>
                          <a:pt x="1079" y="0"/>
                        </a:lnTo>
                        <a:lnTo>
                          <a:pt x="1079" y="396"/>
                        </a:lnTo>
                        <a:lnTo>
                          <a:pt x="1296" y="396"/>
                        </a:lnTo>
                        <a:lnTo>
                          <a:pt x="1296" y="972"/>
                        </a:lnTo>
                        <a:lnTo>
                          <a:pt x="1079" y="972"/>
                        </a:lnTo>
                        <a:lnTo>
                          <a:pt x="1008" y="1045"/>
                        </a:lnTo>
                        <a:lnTo>
                          <a:pt x="71" y="1045"/>
                        </a:lnTo>
                        <a:lnTo>
                          <a:pt x="71" y="937"/>
                        </a:lnTo>
                        <a:lnTo>
                          <a:pt x="34" y="937"/>
                        </a:lnTo>
                        <a:lnTo>
                          <a:pt x="34" y="1008"/>
                        </a:lnTo>
                        <a:lnTo>
                          <a:pt x="0" y="1008"/>
                        </a:lnTo>
                        <a:lnTo>
                          <a:pt x="0" y="684"/>
                        </a:lnTo>
                        <a:lnTo>
                          <a:pt x="34" y="684"/>
                        </a:lnTo>
                        <a:lnTo>
                          <a:pt x="34" y="757"/>
                        </a:lnTo>
                        <a:lnTo>
                          <a:pt x="71" y="757"/>
                        </a:lnTo>
                        <a:lnTo>
                          <a:pt x="71" y="68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75" name="Freeform 412"/>
                  <p:cNvSpPr>
                    <a:spLocks noChangeAspect="1"/>
                  </p:cNvSpPr>
                  <p:nvPr/>
                </p:nvSpPr>
                <p:spPr bwMode="auto">
                  <a:xfrm>
                    <a:off x="3422" y="2105"/>
                    <a:ext cx="63" cy="144"/>
                  </a:xfrm>
                  <a:custGeom>
                    <a:avLst/>
                    <a:gdLst>
                      <a:gd name="T0" fmla="*/ 45 w 127"/>
                      <a:gd name="T1" fmla="*/ 144 h 288"/>
                      <a:gd name="T2" fmla="*/ 63 w 127"/>
                      <a:gd name="T3" fmla="*/ 144 h 288"/>
                      <a:gd name="T4" fmla="*/ 63 w 127"/>
                      <a:gd name="T5" fmla="*/ 0 h 288"/>
                      <a:gd name="T6" fmla="*/ 18 w 127"/>
                      <a:gd name="T7" fmla="*/ 0 h 288"/>
                      <a:gd name="T8" fmla="*/ 0 w 127"/>
                      <a:gd name="T9" fmla="*/ 18 h 288"/>
                      <a:gd name="T10" fmla="*/ 45 w 127"/>
                      <a:gd name="T11" fmla="*/ 18 h 288"/>
                      <a:gd name="T12" fmla="*/ 45 w 127"/>
                      <a:gd name="T13" fmla="*/ 144 h 28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27" h="288">
                        <a:moveTo>
                          <a:pt x="90" y="288"/>
                        </a:moveTo>
                        <a:lnTo>
                          <a:pt x="127" y="288"/>
                        </a:lnTo>
                        <a:lnTo>
                          <a:pt x="127" y="0"/>
                        </a:lnTo>
                        <a:lnTo>
                          <a:pt x="37" y="0"/>
                        </a:lnTo>
                        <a:lnTo>
                          <a:pt x="0" y="36"/>
                        </a:lnTo>
                        <a:lnTo>
                          <a:pt x="90" y="36"/>
                        </a:lnTo>
                        <a:lnTo>
                          <a:pt x="90" y="2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76" name="Freeform 413"/>
                  <p:cNvSpPr>
                    <a:spLocks noChangeAspect="1"/>
                  </p:cNvSpPr>
                  <p:nvPr/>
                </p:nvSpPr>
                <p:spPr bwMode="auto">
                  <a:xfrm>
                    <a:off x="2928" y="2451"/>
                    <a:ext cx="26" cy="163"/>
                  </a:xfrm>
                  <a:custGeom>
                    <a:avLst/>
                    <a:gdLst>
                      <a:gd name="T0" fmla="*/ 0 w 54"/>
                      <a:gd name="T1" fmla="*/ 163 h 324"/>
                      <a:gd name="T2" fmla="*/ 0 w 54"/>
                      <a:gd name="T3" fmla="*/ 0 h 324"/>
                      <a:gd name="T4" fmla="*/ 17 w 54"/>
                      <a:gd name="T5" fmla="*/ 0 h 324"/>
                      <a:gd name="T6" fmla="*/ 17 w 54"/>
                      <a:gd name="T7" fmla="*/ 27 h 324"/>
                      <a:gd name="T8" fmla="*/ 26 w 54"/>
                      <a:gd name="T9" fmla="*/ 27 h 324"/>
                      <a:gd name="T10" fmla="*/ 26 w 54"/>
                      <a:gd name="T11" fmla="*/ 136 h 324"/>
                      <a:gd name="T12" fmla="*/ 17 w 54"/>
                      <a:gd name="T13" fmla="*/ 136 h 324"/>
                      <a:gd name="T14" fmla="*/ 17 w 54"/>
                      <a:gd name="T15" fmla="*/ 163 h 324"/>
                      <a:gd name="T16" fmla="*/ 0 w 54"/>
                      <a:gd name="T17" fmla="*/ 163 h 32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54" h="324">
                        <a:moveTo>
                          <a:pt x="0" y="324"/>
                        </a:moveTo>
                        <a:lnTo>
                          <a:pt x="0" y="0"/>
                        </a:lnTo>
                        <a:lnTo>
                          <a:pt x="35" y="0"/>
                        </a:lnTo>
                        <a:lnTo>
                          <a:pt x="35" y="54"/>
                        </a:lnTo>
                        <a:lnTo>
                          <a:pt x="54" y="54"/>
                        </a:lnTo>
                        <a:lnTo>
                          <a:pt x="54" y="271"/>
                        </a:lnTo>
                        <a:lnTo>
                          <a:pt x="35" y="271"/>
                        </a:lnTo>
                        <a:lnTo>
                          <a:pt x="35" y="324"/>
                        </a:lnTo>
                        <a:lnTo>
                          <a:pt x="0" y="32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77" name="Rectangle 4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476" y="2548"/>
                    <a:ext cx="90" cy="19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78" name="Rectangle 4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6" y="2292"/>
                    <a:ext cx="17" cy="279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79" name="Freeform 416"/>
                  <p:cNvSpPr>
                    <a:spLocks noChangeAspect="1"/>
                  </p:cNvSpPr>
                  <p:nvPr/>
                </p:nvSpPr>
                <p:spPr bwMode="auto">
                  <a:xfrm>
                    <a:off x="3121" y="2304"/>
                    <a:ext cx="360" cy="288"/>
                  </a:xfrm>
                  <a:custGeom>
                    <a:avLst/>
                    <a:gdLst>
                      <a:gd name="T0" fmla="*/ 0 w 720"/>
                      <a:gd name="T1" fmla="*/ 162 h 576"/>
                      <a:gd name="T2" fmla="*/ 28 w 720"/>
                      <a:gd name="T3" fmla="*/ 161 h 576"/>
                      <a:gd name="T4" fmla="*/ 56 w 720"/>
                      <a:gd name="T5" fmla="*/ 157 h 576"/>
                      <a:gd name="T6" fmla="*/ 83 w 720"/>
                      <a:gd name="T7" fmla="*/ 150 h 576"/>
                      <a:gd name="T8" fmla="*/ 109 w 720"/>
                      <a:gd name="T9" fmla="*/ 140 h 576"/>
                      <a:gd name="T10" fmla="*/ 132 w 720"/>
                      <a:gd name="T11" fmla="*/ 129 h 576"/>
                      <a:gd name="T12" fmla="*/ 153 w 720"/>
                      <a:gd name="T13" fmla="*/ 115 h 576"/>
                      <a:gd name="T14" fmla="*/ 172 w 720"/>
                      <a:gd name="T15" fmla="*/ 98 h 576"/>
                      <a:gd name="T16" fmla="*/ 188 w 720"/>
                      <a:gd name="T17" fmla="*/ 81 h 576"/>
                      <a:gd name="T18" fmla="*/ 200 w 720"/>
                      <a:gd name="T19" fmla="*/ 62 h 576"/>
                      <a:gd name="T20" fmla="*/ 209 w 720"/>
                      <a:gd name="T21" fmla="*/ 42 h 576"/>
                      <a:gd name="T22" fmla="*/ 214 w 720"/>
                      <a:gd name="T23" fmla="*/ 21 h 576"/>
                      <a:gd name="T24" fmla="*/ 216 w 720"/>
                      <a:gd name="T25" fmla="*/ 0 h 576"/>
                      <a:gd name="T26" fmla="*/ 218 w 720"/>
                      <a:gd name="T27" fmla="*/ 3 h 576"/>
                      <a:gd name="T28" fmla="*/ 223 w 720"/>
                      <a:gd name="T29" fmla="*/ 5 h 576"/>
                      <a:gd name="T30" fmla="*/ 232 w 720"/>
                      <a:gd name="T31" fmla="*/ 8 h 576"/>
                      <a:gd name="T32" fmla="*/ 244 w 720"/>
                      <a:gd name="T33" fmla="*/ 11 h 576"/>
                      <a:gd name="T34" fmla="*/ 259 w 720"/>
                      <a:gd name="T35" fmla="*/ 13 h 576"/>
                      <a:gd name="T36" fmla="*/ 276 w 720"/>
                      <a:gd name="T37" fmla="*/ 15 h 576"/>
                      <a:gd name="T38" fmla="*/ 295 w 720"/>
                      <a:gd name="T39" fmla="*/ 16 h 576"/>
                      <a:gd name="T40" fmla="*/ 316 w 720"/>
                      <a:gd name="T41" fmla="*/ 17 h 576"/>
                      <a:gd name="T42" fmla="*/ 338 w 720"/>
                      <a:gd name="T43" fmla="*/ 18 h 576"/>
                      <a:gd name="T44" fmla="*/ 360 w 720"/>
                      <a:gd name="T45" fmla="*/ 18 h 576"/>
                      <a:gd name="T46" fmla="*/ 358 w 720"/>
                      <a:gd name="T47" fmla="*/ 46 h 576"/>
                      <a:gd name="T48" fmla="*/ 353 w 720"/>
                      <a:gd name="T49" fmla="*/ 74 h 576"/>
                      <a:gd name="T50" fmla="*/ 344 w 720"/>
                      <a:gd name="T51" fmla="*/ 101 h 576"/>
                      <a:gd name="T52" fmla="*/ 331 w 720"/>
                      <a:gd name="T53" fmla="*/ 128 h 576"/>
                      <a:gd name="T54" fmla="*/ 314 w 720"/>
                      <a:gd name="T55" fmla="*/ 153 h 576"/>
                      <a:gd name="T56" fmla="*/ 295 w 720"/>
                      <a:gd name="T57" fmla="*/ 177 h 576"/>
                      <a:gd name="T58" fmla="*/ 273 w 720"/>
                      <a:gd name="T59" fmla="*/ 199 h 576"/>
                      <a:gd name="T60" fmla="*/ 247 w 720"/>
                      <a:gd name="T61" fmla="*/ 218 h 576"/>
                      <a:gd name="T62" fmla="*/ 219 w 720"/>
                      <a:gd name="T63" fmla="*/ 237 h 576"/>
                      <a:gd name="T64" fmla="*/ 189 w 720"/>
                      <a:gd name="T65" fmla="*/ 252 h 576"/>
                      <a:gd name="T66" fmla="*/ 158 w 720"/>
                      <a:gd name="T67" fmla="*/ 264 h 576"/>
                      <a:gd name="T68" fmla="*/ 124 w 720"/>
                      <a:gd name="T69" fmla="*/ 275 h 576"/>
                      <a:gd name="T70" fmla="*/ 90 w 720"/>
                      <a:gd name="T71" fmla="*/ 282 h 576"/>
                      <a:gd name="T72" fmla="*/ 54 w 720"/>
                      <a:gd name="T73" fmla="*/ 286 h 576"/>
                      <a:gd name="T74" fmla="*/ 19 w 720"/>
                      <a:gd name="T75" fmla="*/ 288 h 576"/>
                      <a:gd name="T76" fmla="*/ 19 w 720"/>
                      <a:gd name="T77" fmla="*/ 266 h 576"/>
                      <a:gd name="T78" fmla="*/ 18 w 720"/>
                      <a:gd name="T79" fmla="*/ 245 h 576"/>
                      <a:gd name="T80" fmla="*/ 16 w 720"/>
                      <a:gd name="T81" fmla="*/ 225 h 576"/>
                      <a:gd name="T82" fmla="*/ 14 w 720"/>
                      <a:gd name="T83" fmla="*/ 207 h 576"/>
                      <a:gd name="T84" fmla="*/ 12 w 720"/>
                      <a:gd name="T85" fmla="*/ 191 h 576"/>
                      <a:gd name="T86" fmla="*/ 10 w 720"/>
                      <a:gd name="T87" fmla="*/ 179 h 576"/>
                      <a:gd name="T88" fmla="*/ 7 w 720"/>
                      <a:gd name="T89" fmla="*/ 169 h 576"/>
                      <a:gd name="T90" fmla="*/ 3 w 720"/>
                      <a:gd name="T91" fmla="*/ 164 h 576"/>
                      <a:gd name="T92" fmla="*/ 0 w 720"/>
                      <a:gd name="T93" fmla="*/ 162 h 57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0" t="0" r="r" b="b"/>
                    <a:pathLst>
                      <a:path w="720" h="576">
                        <a:moveTo>
                          <a:pt x="0" y="323"/>
                        </a:moveTo>
                        <a:lnTo>
                          <a:pt x="56" y="321"/>
                        </a:lnTo>
                        <a:lnTo>
                          <a:pt x="111" y="313"/>
                        </a:lnTo>
                        <a:lnTo>
                          <a:pt x="165" y="300"/>
                        </a:lnTo>
                        <a:lnTo>
                          <a:pt x="217" y="280"/>
                        </a:lnTo>
                        <a:lnTo>
                          <a:pt x="263" y="257"/>
                        </a:lnTo>
                        <a:lnTo>
                          <a:pt x="305" y="229"/>
                        </a:lnTo>
                        <a:lnTo>
                          <a:pt x="344" y="196"/>
                        </a:lnTo>
                        <a:lnTo>
                          <a:pt x="375" y="161"/>
                        </a:lnTo>
                        <a:lnTo>
                          <a:pt x="400" y="123"/>
                        </a:lnTo>
                        <a:lnTo>
                          <a:pt x="417" y="83"/>
                        </a:lnTo>
                        <a:lnTo>
                          <a:pt x="428" y="42"/>
                        </a:lnTo>
                        <a:lnTo>
                          <a:pt x="432" y="0"/>
                        </a:lnTo>
                        <a:lnTo>
                          <a:pt x="436" y="6"/>
                        </a:lnTo>
                        <a:lnTo>
                          <a:pt x="446" y="10"/>
                        </a:lnTo>
                        <a:lnTo>
                          <a:pt x="463" y="15"/>
                        </a:lnTo>
                        <a:lnTo>
                          <a:pt x="488" y="21"/>
                        </a:lnTo>
                        <a:lnTo>
                          <a:pt x="517" y="25"/>
                        </a:lnTo>
                        <a:lnTo>
                          <a:pt x="551" y="29"/>
                        </a:lnTo>
                        <a:lnTo>
                          <a:pt x="590" y="31"/>
                        </a:lnTo>
                        <a:lnTo>
                          <a:pt x="632" y="33"/>
                        </a:lnTo>
                        <a:lnTo>
                          <a:pt x="676" y="35"/>
                        </a:lnTo>
                        <a:lnTo>
                          <a:pt x="720" y="35"/>
                        </a:lnTo>
                        <a:lnTo>
                          <a:pt x="716" y="92"/>
                        </a:lnTo>
                        <a:lnTo>
                          <a:pt x="705" y="148"/>
                        </a:lnTo>
                        <a:lnTo>
                          <a:pt x="688" y="202"/>
                        </a:lnTo>
                        <a:lnTo>
                          <a:pt x="661" y="256"/>
                        </a:lnTo>
                        <a:lnTo>
                          <a:pt x="628" y="305"/>
                        </a:lnTo>
                        <a:lnTo>
                          <a:pt x="590" y="353"/>
                        </a:lnTo>
                        <a:lnTo>
                          <a:pt x="545" y="398"/>
                        </a:lnTo>
                        <a:lnTo>
                          <a:pt x="494" y="436"/>
                        </a:lnTo>
                        <a:lnTo>
                          <a:pt x="438" y="473"/>
                        </a:lnTo>
                        <a:lnTo>
                          <a:pt x="378" y="503"/>
                        </a:lnTo>
                        <a:lnTo>
                          <a:pt x="315" y="528"/>
                        </a:lnTo>
                        <a:lnTo>
                          <a:pt x="248" y="549"/>
                        </a:lnTo>
                        <a:lnTo>
                          <a:pt x="179" y="563"/>
                        </a:lnTo>
                        <a:lnTo>
                          <a:pt x="108" y="572"/>
                        </a:lnTo>
                        <a:lnTo>
                          <a:pt x="37" y="576"/>
                        </a:lnTo>
                        <a:lnTo>
                          <a:pt x="37" y="532"/>
                        </a:lnTo>
                        <a:lnTo>
                          <a:pt x="35" y="490"/>
                        </a:lnTo>
                        <a:lnTo>
                          <a:pt x="31" y="449"/>
                        </a:lnTo>
                        <a:lnTo>
                          <a:pt x="27" y="413"/>
                        </a:lnTo>
                        <a:lnTo>
                          <a:pt x="23" y="382"/>
                        </a:lnTo>
                        <a:lnTo>
                          <a:pt x="19" y="357"/>
                        </a:lnTo>
                        <a:lnTo>
                          <a:pt x="13" y="338"/>
                        </a:lnTo>
                        <a:lnTo>
                          <a:pt x="6" y="327"/>
                        </a:lnTo>
                        <a:lnTo>
                          <a:pt x="0" y="3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80" name="Rectangle 4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97" y="2560"/>
                    <a:ext cx="27" cy="131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81" name="Freeform 418"/>
                  <p:cNvSpPr>
                    <a:spLocks noChangeAspect="1"/>
                  </p:cNvSpPr>
                  <p:nvPr/>
                </p:nvSpPr>
                <p:spPr bwMode="auto">
                  <a:xfrm>
                    <a:off x="3017" y="2560"/>
                    <a:ext cx="18" cy="62"/>
                  </a:xfrm>
                  <a:custGeom>
                    <a:avLst/>
                    <a:gdLst>
                      <a:gd name="T0" fmla="*/ 0 w 36"/>
                      <a:gd name="T1" fmla="*/ 42 h 125"/>
                      <a:gd name="T2" fmla="*/ 0 w 36"/>
                      <a:gd name="T3" fmla="*/ 0 h 125"/>
                      <a:gd name="T4" fmla="*/ 18 w 36"/>
                      <a:gd name="T5" fmla="*/ 10 h 125"/>
                      <a:gd name="T6" fmla="*/ 18 w 36"/>
                      <a:gd name="T7" fmla="*/ 62 h 125"/>
                      <a:gd name="T8" fmla="*/ 0 w 36"/>
                      <a:gd name="T9" fmla="*/ 62 h 125"/>
                      <a:gd name="T10" fmla="*/ 0 w 36"/>
                      <a:gd name="T11" fmla="*/ 42 h 12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6" h="125">
                        <a:moveTo>
                          <a:pt x="0" y="84"/>
                        </a:moveTo>
                        <a:lnTo>
                          <a:pt x="0" y="0"/>
                        </a:lnTo>
                        <a:lnTo>
                          <a:pt x="36" y="21"/>
                        </a:lnTo>
                        <a:lnTo>
                          <a:pt x="36" y="125"/>
                        </a:lnTo>
                        <a:lnTo>
                          <a:pt x="0" y="125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82" name="Freeform 419"/>
                  <p:cNvSpPr>
                    <a:spLocks noChangeAspect="1"/>
                  </p:cNvSpPr>
                  <p:nvPr/>
                </p:nvSpPr>
                <p:spPr bwMode="auto">
                  <a:xfrm>
                    <a:off x="3017" y="2451"/>
                    <a:ext cx="18" cy="64"/>
                  </a:xfrm>
                  <a:custGeom>
                    <a:avLst/>
                    <a:gdLst>
                      <a:gd name="T0" fmla="*/ 0 w 36"/>
                      <a:gd name="T1" fmla="*/ 21 h 127"/>
                      <a:gd name="T2" fmla="*/ 0 w 36"/>
                      <a:gd name="T3" fmla="*/ 64 h 127"/>
                      <a:gd name="T4" fmla="*/ 18 w 36"/>
                      <a:gd name="T5" fmla="*/ 53 h 127"/>
                      <a:gd name="T6" fmla="*/ 18 w 36"/>
                      <a:gd name="T7" fmla="*/ 0 h 127"/>
                      <a:gd name="T8" fmla="*/ 0 w 36"/>
                      <a:gd name="T9" fmla="*/ 0 h 127"/>
                      <a:gd name="T10" fmla="*/ 0 w 36"/>
                      <a:gd name="T11" fmla="*/ 21 h 12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6" h="127">
                        <a:moveTo>
                          <a:pt x="0" y="42"/>
                        </a:moveTo>
                        <a:lnTo>
                          <a:pt x="0" y="127"/>
                        </a:lnTo>
                        <a:lnTo>
                          <a:pt x="36" y="105"/>
                        </a:lnTo>
                        <a:lnTo>
                          <a:pt x="36" y="0"/>
                        </a:lnTo>
                        <a:lnTo>
                          <a:pt x="0" y="0"/>
                        </a:lnTo>
                        <a:lnTo>
                          <a:pt x="0" y="4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83" name="Rectangle 4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04" y="2429"/>
                    <a:ext cx="19" cy="64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84" name="Rectangle 4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04" y="2573"/>
                    <a:ext cx="19" cy="64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85" name="Freeform 422"/>
                  <p:cNvSpPr>
                    <a:spLocks noChangeAspect="1"/>
                  </p:cNvSpPr>
                  <p:nvPr/>
                </p:nvSpPr>
                <p:spPr bwMode="auto">
                  <a:xfrm>
                    <a:off x="3139" y="2321"/>
                    <a:ext cx="306" cy="244"/>
                  </a:xfrm>
                  <a:custGeom>
                    <a:avLst/>
                    <a:gdLst>
                      <a:gd name="T0" fmla="*/ 0 w 612"/>
                      <a:gd name="T1" fmla="*/ 244 h 487"/>
                      <a:gd name="T2" fmla="*/ 33 w 612"/>
                      <a:gd name="T3" fmla="*/ 238 h 487"/>
                      <a:gd name="T4" fmla="*/ 64 w 612"/>
                      <a:gd name="T5" fmla="*/ 231 h 487"/>
                      <a:gd name="T6" fmla="*/ 95 w 612"/>
                      <a:gd name="T7" fmla="*/ 222 h 487"/>
                      <a:gd name="T8" fmla="*/ 126 w 612"/>
                      <a:gd name="T9" fmla="*/ 210 h 487"/>
                      <a:gd name="T10" fmla="*/ 154 w 612"/>
                      <a:gd name="T11" fmla="*/ 197 h 487"/>
                      <a:gd name="T12" fmla="*/ 182 w 612"/>
                      <a:gd name="T13" fmla="*/ 183 h 487"/>
                      <a:gd name="T14" fmla="*/ 206 w 612"/>
                      <a:gd name="T15" fmla="*/ 165 h 487"/>
                      <a:gd name="T16" fmla="*/ 229 w 612"/>
                      <a:gd name="T17" fmla="*/ 148 h 487"/>
                      <a:gd name="T18" fmla="*/ 249 w 612"/>
                      <a:gd name="T19" fmla="*/ 129 h 487"/>
                      <a:gd name="T20" fmla="*/ 266 w 612"/>
                      <a:gd name="T21" fmla="*/ 109 h 487"/>
                      <a:gd name="T22" fmla="*/ 280 w 612"/>
                      <a:gd name="T23" fmla="*/ 87 h 487"/>
                      <a:gd name="T24" fmla="*/ 292 w 612"/>
                      <a:gd name="T25" fmla="*/ 66 h 487"/>
                      <a:gd name="T26" fmla="*/ 300 w 612"/>
                      <a:gd name="T27" fmla="*/ 44 h 487"/>
                      <a:gd name="T28" fmla="*/ 304 w 612"/>
                      <a:gd name="T29" fmla="*/ 22 h 487"/>
                      <a:gd name="T30" fmla="*/ 306 w 612"/>
                      <a:gd name="T31" fmla="*/ 0 h 487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612" h="487">
                        <a:moveTo>
                          <a:pt x="0" y="487"/>
                        </a:moveTo>
                        <a:lnTo>
                          <a:pt x="65" y="476"/>
                        </a:lnTo>
                        <a:lnTo>
                          <a:pt x="128" y="462"/>
                        </a:lnTo>
                        <a:lnTo>
                          <a:pt x="190" y="443"/>
                        </a:lnTo>
                        <a:lnTo>
                          <a:pt x="251" y="420"/>
                        </a:lnTo>
                        <a:lnTo>
                          <a:pt x="307" y="393"/>
                        </a:lnTo>
                        <a:lnTo>
                          <a:pt x="363" y="365"/>
                        </a:lnTo>
                        <a:lnTo>
                          <a:pt x="412" y="330"/>
                        </a:lnTo>
                        <a:lnTo>
                          <a:pt x="457" y="295"/>
                        </a:lnTo>
                        <a:lnTo>
                          <a:pt x="497" y="257"/>
                        </a:lnTo>
                        <a:lnTo>
                          <a:pt x="532" y="217"/>
                        </a:lnTo>
                        <a:lnTo>
                          <a:pt x="560" y="174"/>
                        </a:lnTo>
                        <a:lnTo>
                          <a:pt x="583" y="132"/>
                        </a:lnTo>
                        <a:lnTo>
                          <a:pt x="599" y="88"/>
                        </a:lnTo>
                        <a:lnTo>
                          <a:pt x="608" y="44"/>
                        </a:lnTo>
                        <a:lnTo>
                          <a:pt x="612" y="0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86" name="Freeform 423"/>
                  <p:cNvSpPr>
                    <a:spLocks noChangeAspect="1"/>
                  </p:cNvSpPr>
                  <p:nvPr/>
                </p:nvSpPr>
                <p:spPr bwMode="auto">
                  <a:xfrm>
                    <a:off x="3134" y="2317"/>
                    <a:ext cx="229" cy="176"/>
                  </a:xfrm>
                  <a:custGeom>
                    <a:avLst/>
                    <a:gdLst>
                      <a:gd name="T0" fmla="*/ 0 w 459"/>
                      <a:gd name="T1" fmla="*/ 176 h 351"/>
                      <a:gd name="T2" fmla="*/ 28 w 459"/>
                      <a:gd name="T3" fmla="*/ 172 h 351"/>
                      <a:gd name="T4" fmla="*/ 55 w 459"/>
                      <a:gd name="T5" fmla="*/ 166 h 351"/>
                      <a:gd name="T6" fmla="*/ 82 w 459"/>
                      <a:gd name="T7" fmla="*/ 159 h 351"/>
                      <a:gd name="T8" fmla="*/ 107 w 459"/>
                      <a:gd name="T9" fmla="*/ 149 h 351"/>
                      <a:gd name="T10" fmla="*/ 131 w 459"/>
                      <a:gd name="T11" fmla="*/ 138 h 351"/>
                      <a:gd name="T12" fmla="*/ 153 w 459"/>
                      <a:gd name="T13" fmla="*/ 124 h 351"/>
                      <a:gd name="T14" fmla="*/ 174 w 459"/>
                      <a:gd name="T15" fmla="*/ 109 h 351"/>
                      <a:gd name="T16" fmla="*/ 190 w 459"/>
                      <a:gd name="T17" fmla="*/ 92 h 351"/>
                      <a:gd name="T18" fmla="*/ 204 w 459"/>
                      <a:gd name="T19" fmla="*/ 75 h 351"/>
                      <a:gd name="T20" fmla="*/ 216 w 459"/>
                      <a:gd name="T21" fmla="*/ 57 h 351"/>
                      <a:gd name="T22" fmla="*/ 223 w 459"/>
                      <a:gd name="T23" fmla="*/ 38 h 351"/>
                      <a:gd name="T24" fmla="*/ 228 w 459"/>
                      <a:gd name="T25" fmla="*/ 19 h 351"/>
                      <a:gd name="T26" fmla="*/ 229 w 459"/>
                      <a:gd name="T27" fmla="*/ 0 h 351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459" h="351">
                        <a:moveTo>
                          <a:pt x="0" y="351"/>
                        </a:moveTo>
                        <a:lnTo>
                          <a:pt x="56" y="344"/>
                        </a:lnTo>
                        <a:lnTo>
                          <a:pt x="111" y="332"/>
                        </a:lnTo>
                        <a:lnTo>
                          <a:pt x="165" y="317"/>
                        </a:lnTo>
                        <a:lnTo>
                          <a:pt x="215" y="298"/>
                        </a:lnTo>
                        <a:lnTo>
                          <a:pt x="263" y="275"/>
                        </a:lnTo>
                        <a:lnTo>
                          <a:pt x="307" y="248"/>
                        </a:lnTo>
                        <a:lnTo>
                          <a:pt x="348" y="217"/>
                        </a:lnTo>
                        <a:lnTo>
                          <a:pt x="380" y="184"/>
                        </a:lnTo>
                        <a:lnTo>
                          <a:pt x="409" y="150"/>
                        </a:lnTo>
                        <a:lnTo>
                          <a:pt x="432" y="113"/>
                        </a:lnTo>
                        <a:lnTo>
                          <a:pt x="447" y="75"/>
                        </a:lnTo>
                        <a:lnTo>
                          <a:pt x="457" y="38"/>
                        </a:lnTo>
                        <a:lnTo>
                          <a:pt x="459" y="0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87" name="Rectangle 4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84" y="2535"/>
                    <a:ext cx="13" cy="77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88" name="Rectangle 4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454" y="2297"/>
                    <a:ext cx="112" cy="17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89" name="Freeform 426"/>
                  <p:cNvSpPr>
                    <a:spLocks noChangeAspect="1"/>
                  </p:cNvSpPr>
                  <p:nvPr/>
                </p:nvSpPr>
                <p:spPr bwMode="auto">
                  <a:xfrm>
                    <a:off x="3102" y="2213"/>
                    <a:ext cx="210" cy="216"/>
                  </a:xfrm>
                  <a:custGeom>
                    <a:avLst/>
                    <a:gdLst>
                      <a:gd name="T0" fmla="*/ 18 w 418"/>
                      <a:gd name="T1" fmla="*/ 216 h 432"/>
                      <a:gd name="T2" fmla="*/ 14 w 418"/>
                      <a:gd name="T3" fmla="*/ 211 h 432"/>
                      <a:gd name="T4" fmla="*/ 28 w 418"/>
                      <a:gd name="T5" fmla="*/ 198 h 432"/>
                      <a:gd name="T6" fmla="*/ 18 w 418"/>
                      <a:gd name="T7" fmla="*/ 194 h 432"/>
                      <a:gd name="T8" fmla="*/ 10 w 418"/>
                      <a:gd name="T9" fmla="*/ 203 h 432"/>
                      <a:gd name="T10" fmla="*/ 0 w 418"/>
                      <a:gd name="T11" fmla="*/ 194 h 432"/>
                      <a:gd name="T12" fmla="*/ 201 w 418"/>
                      <a:gd name="T13" fmla="*/ 0 h 432"/>
                      <a:gd name="T14" fmla="*/ 210 w 418"/>
                      <a:gd name="T15" fmla="*/ 0 h 432"/>
                      <a:gd name="T16" fmla="*/ 210 w 418"/>
                      <a:gd name="T17" fmla="*/ 39 h 432"/>
                      <a:gd name="T18" fmla="*/ 18 w 418"/>
                      <a:gd name="T19" fmla="*/ 216 h 43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418" h="432">
                        <a:moveTo>
                          <a:pt x="36" y="432"/>
                        </a:moveTo>
                        <a:lnTo>
                          <a:pt x="28" y="422"/>
                        </a:lnTo>
                        <a:lnTo>
                          <a:pt x="55" y="395"/>
                        </a:lnTo>
                        <a:lnTo>
                          <a:pt x="36" y="388"/>
                        </a:lnTo>
                        <a:lnTo>
                          <a:pt x="19" y="405"/>
                        </a:lnTo>
                        <a:lnTo>
                          <a:pt x="0" y="388"/>
                        </a:lnTo>
                        <a:lnTo>
                          <a:pt x="401" y="0"/>
                        </a:lnTo>
                        <a:lnTo>
                          <a:pt x="418" y="0"/>
                        </a:lnTo>
                        <a:lnTo>
                          <a:pt x="418" y="78"/>
                        </a:lnTo>
                        <a:lnTo>
                          <a:pt x="36" y="4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90" name="Freeform 427"/>
                  <p:cNvSpPr>
                    <a:spLocks noChangeAspect="1"/>
                  </p:cNvSpPr>
                  <p:nvPr/>
                </p:nvSpPr>
                <p:spPr bwMode="auto">
                  <a:xfrm>
                    <a:off x="3314" y="2108"/>
                    <a:ext cx="63" cy="144"/>
                  </a:xfrm>
                  <a:custGeom>
                    <a:avLst/>
                    <a:gdLst>
                      <a:gd name="T0" fmla="*/ 0 w 125"/>
                      <a:gd name="T1" fmla="*/ 144 h 288"/>
                      <a:gd name="T2" fmla="*/ 0 w 125"/>
                      <a:gd name="T3" fmla="*/ 0 h 288"/>
                      <a:gd name="T4" fmla="*/ 54 w 125"/>
                      <a:gd name="T5" fmla="*/ 0 h 288"/>
                      <a:gd name="T6" fmla="*/ 63 w 125"/>
                      <a:gd name="T7" fmla="*/ 18 h 288"/>
                      <a:gd name="T8" fmla="*/ 27 w 125"/>
                      <a:gd name="T9" fmla="*/ 18 h 288"/>
                      <a:gd name="T10" fmla="*/ 27 w 125"/>
                      <a:gd name="T11" fmla="*/ 99 h 288"/>
                      <a:gd name="T12" fmla="*/ 54 w 125"/>
                      <a:gd name="T13" fmla="*/ 144 h 288"/>
                      <a:gd name="T14" fmla="*/ 0 w 125"/>
                      <a:gd name="T15" fmla="*/ 144 h 2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25" h="288">
                        <a:moveTo>
                          <a:pt x="0" y="288"/>
                        </a:moveTo>
                        <a:lnTo>
                          <a:pt x="0" y="0"/>
                        </a:lnTo>
                        <a:lnTo>
                          <a:pt x="108" y="0"/>
                        </a:lnTo>
                        <a:lnTo>
                          <a:pt x="125" y="35"/>
                        </a:lnTo>
                        <a:lnTo>
                          <a:pt x="54" y="35"/>
                        </a:lnTo>
                        <a:lnTo>
                          <a:pt x="54" y="198"/>
                        </a:lnTo>
                        <a:lnTo>
                          <a:pt x="108" y="288"/>
                        </a:lnTo>
                        <a:lnTo>
                          <a:pt x="0" y="2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91" name="Rectangle 4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" y="2465"/>
                    <a:ext cx="28" cy="42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92" name="Freeform 429"/>
                  <p:cNvSpPr>
                    <a:spLocks noChangeAspect="1"/>
                  </p:cNvSpPr>
                  <p:nvPr/>
                </p:nvSpPr>
                <p:spPr bwMode="auto">
                  <a:xfrm>
                    <a:off x="2477" y="2376"/>
                    <a:ext cx="54" cy="315"/>
                  </a:xfrm>
                  <a:custGeom>
                    <a:avLst/>
                    <a:gdLst>
                      <a:gd name="T0" fmla="*/ 54 w 108"/>
                      <a:gd name="T1" fmla="*/ 27 h 630"/>
                      <a:gd name="T2" fmla="*/ 53 w 108"/>
                      <a:gd name="T3" fmla="*/ 19 h 630"/>
                      <a:gd name="T4" fmla="*/ 49 w 108"/>
                      <a:gd name="T5" fmla="*/ 11 h 630"/>
                      <a:gd name="T6" fmla="*/ 43 w 108"/>
                      <a:gd name="T7" fmla="*/ 5 h 630"/>
                      <a:gd name="T8" fmla="*/ 36 w 108"/>
                      <a:gd name="T9" fmla="*/ 1 h 630"/>
                      <a:gd name="T10" fmla="*/ 27 w 108"/>
                      <a:gd name="T11" fmla="*/ 0 h 630"/>
                      <a:gd name="T12" fmla="*/ 19 w 108"/>
                      <a:gd name="T13" fmla="*/ 1 h 630"/>
                      <a:gd name="T14" fmla="*/ 11 w 108"/>
                      <a:gd name="T15" fmla="*/ 5 h 630"/>
                      <a:gd name="T16" fmla="*/ 5 w 108"/>
                      <a:gd name="T17" fmla="*/ 11 h 630"/>
                      <a:gd name="T18" fmla="*/ 1 w 108"/>
                      <a:gd name="T19" fmla="*/ 19 h 630"/>
                      <a:gd name="T20" fmla="*/ 0 w 108"/>
                      <a:gd name="T21" fmla="*/ 27 h 630"/>
                      <a:gd name="T22" fmla="*/ 0 w 108"/>
                      <a:gd name="T23" fmla="*/ 288 h 630"/>
                      <a:gd name="T24" fmla="*/ 1 w 108"/>
                      <a:gd name="T25" fmla="*/ 296 h 630"/>
                      <a:gd name="T26" fmla="*/ 5 w 108"/>
                      <a:gd name="T27" fmla="*/ 304 h 630"/>
                      <a:gd name="T28" fmla="*/ 11 w 108"/>
                      <a:gd name="T29" fmla="*/ 309 h 630"/>
                      <a:gd name="T30" fmla="*/ 19 w 108"/>
                      <a:gd name="T31" fmla="*/ 313 h 630"/>
                      <a:gd name="T32" fmla="*/ 27 w 108"/>
                      <a:gd name="T33" fmla="*/ 315 h 630"/>
                      <a:gd name="T34" fmla="*/ 36 w 108"/>
                      <a:gd name="T35" fmla="*/ 313 h 630"/>
                      <a:gd name="T36" fmla="*/ 43 w 108"/>
                      <a:gd name="T37" fmla="*/ 309 h 630"/>
                      <a:gd name="T38" fmla="*/ 49 w 108"/>
                      <a:gd name="T39" fmla="*/ 304 h 630"/>
                      <a:gd name="T40" fmla="*/ 53 w 108"/>
                      <a:gd name="T41" fmla="*/ 296 h 630"/>
                      <a:gd name="T42" fmla="*/ 54 w 108"/>
                      <a:gd name="T43" fmla="*/ 288 h 630"/>
                      <a:gd name="T44" fmla="*/ 54 w 108"/>
                      <a:gd name="T45" fmla="*/ 27 h 630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108" h="630">
                        <a:moveTo>
                          <a:pt x="108" y="54"/>
                        </a:moveTo>
                        <a:lnTo>
                          <a:pt x="106" y="37"/>
                        </a:lnTo>
                        <a:lnTo>
                          <a:pt x="98" y="21"/>
                        </a:lnTo>
                        <a:lnTo>
                          <a:pt x="85" y="10"/>
                        </a:lnTo>
                        <a:lnTo>
                          <a:pt x="71" y="2"/>
                        </a:lnTo>
                        <a:lnTo>
                          <a:pt x="54" y="0"/>
                        </a:lnTo>
                        <a:lnTo>
                          <a:pt x="37" y="2"/>
                        </a:lnTo>
                        <a:lnTo>
                          <a:pt x="21" y="10"/>
                        </a:lnTo>
                        <a:lnTo>
                          <a:pt x="10" y="21"/>
                        </a:lnTo>
                        <a:lnTo>
                          <a:pt x="2" y="37"/>
                        </a:lnTo>
                        <a:lnTo>
                          <a:pt x="0" y="54"/>
                        </a:lnTo>
                        <a:lnTo>
                          <a:pt x="0" y="576"/>
                        </a:lnTo>
                        <a:lnTo>
                          <a:pt x="2" y="592"/>
                        </a:lnTo>
                        <a:lnTo>
                          <a:pt x="10" y="607"/>
                        </a:lnTo>
                        <a:lnTo>
                          <a:pt x="21" y="618"/>
                        </a:lnTo>
                        <a:lnTo>
                          <a:pt x="37" y="626"/>
                        </a:lnTo>
                        <a:lnTo>
                          <a:pt x="54" y="630"/>
                        </a:lnTo>
                        <a:lnTo>
                          <a:pt x="71" y="626"/>
                        </a:lnTo>
                        <a:lnTo>
                          <a:pt x="85" y="618"/>
                        </a:lnTo>
                        <a:lnTo>
                          <a:pt x="98" y="607"/>
                        </a:lnTo>
                        <a:lnTo>
                          <a:pt x="106" y="592"/>
                        </a:lnTo>
                        <a:lnTo>
                          <a:pt x="108" y="576"/>
                        </a:lnTo>
                        <a:lnTo>
                          <a:pt x="108" y="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93" name="Rectangle 4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57" y="2362"/>
                    <a:ext cx="271" cy="342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94" name="Freeform 431"/>
                  <p:cNvSpPr>
                    <a:spLocks noChangeAspect="1"/>
                  </p:cNvSpPr>
                  <p:nvPr/>
                </p:nvSpPr>
                <p:spPr bwMode="auto">
                  <a:xfrm>
                    <a:off x="2484" y="2449"/>
                    <a:ext cx="39" cy="169"/>
                  </a:xfrm>
                  <a:custGeom>
                    <a:avLst/>
                    <a:gdLst>
                      <a:gd name="T0" fmla="*/ 39 w 78"/>
                      <a:gd name="T1" fmla="*/ 19 h 338"/>
                      <a:gd name="T2" fmla="*/ 39 w 78"/>
                      <a:gd name="T3" fmla="*/ 12 h 338"/>
                      <a:gd name="T4" fmla="*/ 34 w 78"/>
                      <a:gd name="T5" fmla="*/ 6 h 338"/>
                      <a:gd name="T6" fmla="*/ 28 w 78"/>
                      <a:gd name="T7" fmla="*/ 1 h 338"/>
                      <a:gd name="T8" fmla="*/ 20 w 78"/>
                      <a:gd name="T9" fmla="*/ 0 h 338"/>
                      <a:gd name="T10" fmla="*/ 13 w 78"/>
                      <a:gd name="T11" fmla="*/ 1 h 338"/>
                      <a:gd name="T12" fmla="*/ 6 w 78"/>
                      <a:gd name="T13" fmla="*/ 6 h 338"/>
                      <a:gd name="T14" fmla="*/ 2 w 78"/>
                      <a:gd name="T15" fmla="*/ 12 h 338"/>
                      <a:gd name="T16" fmla="*/ 0 w 78"/>
                      <a:gd name="T17" fmla="*/ 19 h 338"/>
                      <a:gd name="T18" fmla="*/ 0 w 78"/>
                      <a:gd name="T19" fmla="*/ 149 h 338"/>
                      <a:gd name="T20" fmla="*/ 2 w 78"/>
                      <a:gd name="T21" fmla="*/ 157 h 338"/>
                      <a:gd name="T22" fmla="*/ 6 w 78"/>
                      <a:gd name="T23" fmla="*/ 164 h 338"/>
                      <a:gd name="T24" fmla="*/ 13 w 78"/>
                      <a:gd name="T25" fmla="*/ 167 h 338"/>
                      <a:gd name="T26" fmla="*/ 20 w 78"/>
                      <a:gd name="T27" fmla="*/ 169 h 338"/>
                      <a:gd name="T28" fmla="*/ 28 w 78"/>
                      <a:gd name="T29" fmla="*/ 167 h 338"/>
                      <a:gd name="T30" fmla="*/ 34 w 78"/>
                      <a:gd name="T31" fmla="*/ 164 h 338"/>
                      <a:gd name="T32" fmla="*/ 39 w 78"/>
                      <a:gd name="T33" fmla="*/ 157 h 338"/>
                      <a:gd name="T34" fmla="*/ 39 w 78"/>
                      <a:gd name="T35" fmla="*/ 149 h 338"/>
                      <a:gd name="T36" fmla="*/ 39 w 78"/>
                      <a:gd name="T37" fmla="*/ 19 h 338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0" t="0" r="r" b="b"/>
                    <a:pathLst>
                      <a:path w="78" h="338">
                        <a:moveTo>
                          <a:pt x="78" y="38"/>
                        </a:moveTo>
                        <a:lnTo>
                          <a:pt x="77" y="23"/>
                        </a:lnTo>
                        <a:lnTo>
                          <a:pt x="67" y="12"/>
                        </a:lnTo>
                        <a:lnTo>
                          <a:pt x="55" y="2"/>
                        </a:lnTo>
                        <a:lnTo>
                          <a:pt x="40" y="0"/>
                        </a:lnTo>
                        <a:lnTo>
                          <a:pt x="25" y="2"/>
                        </a:lnTo>
                        <a:lnTo>
                          <a:pt x="11" y="12"/>
                        </a:lnTo>
                        <a:lnTo>
                          <a:pt x="4" y="23"/>
                        </a:lnTo>
                        <a:lnTo>
                          <a:pt x="0" y="38"/>
                        </a:lnTo>
                        <a:lnTo>
                          <a:pt x="0" y="298"/>
                        </a:lnTo>
                        <a:lnTo>
                          <a:pt x="4" y="313"/>
                        </a:lnTo>
                        <a:lnTo>
                          <a:pt x="11" y="327"/>
                        </a:lnTo>
                        <a:lnTo>
                          <a:pt x="25" y="334"/>
                        </a:lnTo>
                        <a:lnTo>
                          <a:pt x="40" y="338"/>
                        </a:lnTo>
                        <a:lnTo>
                          <a:pt x="55" y="334"/>
                        </a:lnTo>
                        <a:lnTo>
                          <a:pt x="67" y="327"/>
                        </a:lnTo>
                        <a:lnTo>
                          <a:pt x="77" y="313"/>
                        </a:lnTo>
                        <a:lnTo>
                          <a:pt x="78" y="298"/>
                        </a:lnTo>
                        <a:lnTo>
                          <a:pt x="78" y="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95" name="Freeform 432"/>
                  <p:cNvSpPr>
                    <a:spLocks noChangeAspect="1"/>
                  </p:cNvSpPr>
                  <p:nvPr/>
                </p:nvSpPr>
                <p:spPr bwMode="auto">
                  <a:xfrm>
                    <a:off x="2554" y="2366"/>
                    <a:ext cx="76" cy="72"/>
                  </a:xfrm>
                  <a:custGeom>
                    <a:avLst/>
                    <a:gdLst>
                      <a:gd name="T0" fmla="*/ 0 w 152"/>
                      <a:gd name="T1" fmla="*/ 31 h 144"/>
                      <a:gd name="T2" fmla="*/ 0 w 152"/>
                      <a:gd name="T3" fmla="*/ 21 h 144"/>
                      <a:gd name="T4" fmla="*/ 7 w 152"/>
                      <a:gd name="T5" fmla="*/ 21 h 144"/>
                      <a:gd name="T6" fmla="*/ 7 w 152"/>
                      <a:gd name="T7" fmla="*/ 11 h 144"/>
                      <a:gd name="T8" fmla="*/ 14 w 152"/>
                      <a:gd name="T9" fmla="*/ 11 h 144"/>
                      <a:gd name="T10" fmla="*/ 14 w 152"/>
                      <a:gd name="T11" fmla="*/ 0 h 144"/>
                      <a:gd name="T12" fmla="*/ 20 w 152"/>
                      <a:gd name="T13" fmla="*/ 0 h 144"/>
                      <a:gd name="T14" fmla="*/ 20 w 152"/>
                      <a:gd name="T15" fmla="*/ 11 h 144"/>
                      <a:gd name="T16" fmla="*/ 27 w 152"/>
                      <a:gd name="T17" fmla="*/ 11 h 144"/>
                      <a:gd name="T18" fmla="*/ 27 w 152"/>
                      <a:gd name="T19" fmla="*/ 21 h 144"/>
                      <a:gd name="T20" fmla="*/ 35 w 152"/>
                      <a:gd name="T21" fmla="*/ 21 h 144"/>
                      <a:gd name="T22" fmla="*/ 35 w 152"/>
                      <a:gd name="T23" fmla="*/ 31 h 144"/>
                      <a:gd name="T24" fmla="*/ 42 w 152"/>
                      <a:gd name="T25" fmla="*/ 31 h 144"/>
                      <a:gd name="T26" fmla="*/ 42 w 152"/>
                      <a:gd name="T27" fmla="*/ 21 h 144"/>
                      <a:gd name="T28" fmla="*/ 48 w 152"/>
                      <a:gd name="T29" fmla="*/ 21 h 144"/>
                      <a:gd name="T30" fmla="*/ 48 w 152"/>
                      <a:gd name="T31" fmla="*/ 11 h 144"/>
                      <a:gd name="T32" fmla="*/ 55 w 152"/>
                      <a:gd name="T33" fmla="*/ 11 h 144"/>
                      <a:gd name="T34" fmla="*/ 55 w 152"/>
                      <a:gd name="T35" fmla="*/ 0 h 144"/>
                      <a:gd name="T36" fmla="*/ 63 w 152"/>
                      <a:gd name="T37" fmla="*/ 0 h 144"/>
                      <a:gd name="T38" fmla="*/ 63 w 152"/>
                      <a:gd name="T39" fmla="*/ 11 h 144"/>
                      <a:gd name="T40" fmla="*/ 69 w 152"/>
                      <a:gd name="T41" fmla="*/ 11 h 144"/>
                      <a:gd name="T42" fmla="*/ 69 w 152"/>
                      <a:gd name="T43" fmla="*/ 21 h 144"/>
                      <a:gd name="T44" fmla="*/ 76 w 152"/>
                      <a:gd name="T45" fmla="*/ 21 h 144"/>
                      <a:gd name="T46" fmla="*/ 76 w 152"/>
                      <a:gd name="T47" fmla="*/ 31 h 144"/>
                      <a:gd name="T48" fmla="*/ 76 w 152"/>
                      <a:gd name="T49" fmla="*/ 52 h 144"/>
                      <a:gd name="T50" fmla="*/ 69 w 152"/>
                      <a:gd name="T51" fmla="*/ 52 h 144"/>
                      <a:gd name="T52" fmla="*/ 69 w 152"/>
                      <a:gd name="T53" fmla="*/ 63 h 144"/>
                      <a:gd name="T54" fmla="*/ 63 w 152"/>
                      <a:gd name="T55" fmla="*/ 63 h 144"/>
                      <a:gd name="T56" fmla="*/ 63 w 152"/>
                      <a:gd name="T57" fmla="*/ 72 h 144"/>
                      <a:gd name="T58" fmla="*/ 55 w 152"/>
                      <a:gd name="T59" fmla="*/ 72 h 144"/>
                      <a:gd name="T60" fmla="*/ 55 w 152"/>
                      <a:gd name="T61" fmla="*/ 63 h 144"/>
                      <a:gd name="T62" fmla="*/ 48 w 152"/>
                      <a:gd name="T63" fmla="*/ 63 h 144"/>
                      <a:gd name="T64" fmla="*/ 48 w 152"/>
                      <a:gd name="T65" fmla="*/ 52 h 144"/>
                      <a:gd name="T66" fmla="*/ 42 w 152"/>
                      <a:gd name="T67" fmla="*/ 52 h 144"/>
                      <a:gd name="T68" fmla="*/ 42 w 152"/>
                      <a:gd name="T69" fmla="*/ 42 h 144"/>
                      <a:gd name="T70" fmla="*/ 35 w 152"/>
                      <a:gd name="T71" fmla="*/ 42 h 144"/>
                      <a:gd name="T72" fmla="*/ 35 w 152"/>
                      <a:gd name="T73" fmla="*/ 52 h 144"/>
                      <a:gd name="T74" fmla="*/ 27 w 152"/>
                      <a:gd name="T75" fmla="*/ 52 h 144"/>
                      <a:gd name="T76" fmla="*/ 27 w 152"/>
                      <a:gd name="T77" fmla="*/ 63 h 144"/>
                      <a:gd name="T78" fmla="*/ 20 w 152"/>
                      <a:gd name="T79" fmla="*/ 63 h 144"/>
                      <a:gd name="T80" fmla="*/ 20 w 152"/>
                      <a:gd name="T81" fmla="*/ 72 h 144"/>
                      <a:gd name="T82" fmla="*/ 14 w 152"/>
                      <a:gd name="T83" fmla="*/ 72 h 144"/>
                      <a:gd name="T84" fmla="*/ 14 w 152"/>
                      <a:gd name="T85" fmla="*/ 63 h 144"/>
                      <a:gd name="T86" fmla="*/ 7 w 152"/>
                      <a:gd name="T87" fmla="*/ 63 h 144"/>
                      <a:gd name="T88" fmla="*/ 7 w 152"/>
                      <a:gd name="T89" fmla="*/ 52 h 144"/>
                      <a:gd name="T90" fmla="*/ 0 w 152"/>
                      <a:gd name="T91" fmla="*/ 52 h 144"/>
                      <a:gd name="T92" fmla="*/ 0 w 152"/>
                      <a:gd name="T93" fmla="*/ 31 h 144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0" t="0" r="r" b="b"/>
                    <a:pathLst>
                      <a:path w="152" h="144">
                        <a:moveTo>
                          <a:pt x="0" y="61"/>
                        </a:moveTo>
                        <a:lnTo>
                          <a:pt x="0" y="42"/>
                        </a:lnTo>
                        <a:lnTo>
                          <a:pt x="13" y="42"/>
                        </a:lnTo>
                        <a:lnTo>
                          <a:pt x="13" y="21"/>
                        </a:lnTo>
                        <a:lnTo>
                          <a:pt x="27" y="21"/>
                        </a:lnTo>
                        <a:lnTo>
                          <a:pt x="27" y="0"/>
                        </a:lnTo>
                        <a:lnTo>
                          <a:pt x="40" y="0"/>
                        </a:lnTo>
                        <a:lnTo>
                          <a:pt x="40" y="21"/>
                        </a:lnTo>
                        <a:lnTo>
                          <a:pt x="54" y="21"/>
                        </a:lnTo>
                        <a:lnTo>
                          <a:pt x="54" y="42"/>
                        </a:lnTo>
                        <a:lnTo>
                          <a:pt x="69" y="42"/>
                        </a:lnTo>
                        <a:lnTo>
                          <a:pt x="69" y="61"/>
                        </a:lnTo>
                        <a:lnTo>
                          <a:pt x="83" y="61"/>
                        </a:lnTo>
                        <a:lnTo>
                          <a:pt x="83" y="42"/>
                        </a:lnTo>
                        <a:lnTo>
                          <a:pt x="96" y="42"/>
                        </a:lnTo>
                        <a:lnTo>
                          <a:pt x="96" y="21"/>
                        </a:lnTo>
                        <a:lnTo>
                          <a:pt x="109" y="21"/>
                        </a:lnTo>
                        <a:lnTo>
                          <a:pt x="109" y="0"/>
                        </a:lnTo>
                        <a:lnTo>
                          <a:pt x="125" y="0"/>
                        </a:lnTo>
                        <a:lnTo>
                          <a:pt x="125" y="21"/>
                        </a:lnTo>
                        <a:lnTo>
                          <a:pt x="138" y="21"/>
                        </a:lnTo>
                        <a:lnTo>
                          <a:pt x="138" y="42"/>
                        </a:lnTo>
                        <a:lnTo>
                          <a:pt x="152" y="42"/>
                        </a:lnTo>
                        <a:lnTo>
                          <a:pt x="152" y="61"/>
                        </a:lnTo>
                        <a:lnTo>
                          <a:pt x="152" y="104"/>
                        </a:lnTo>
                        <a:lnTo>
                          <a:pt x="138" y="104"/>
                        </a:lnTo>
                        <a:lnTo>
                          <a:pt x="138" y="125"/>
                        </a:lnTo>
                        <a:lnTo>
                          <a:pt x="125" y="125"/>
                        </a:lnTo>
                        <a:lnTo>
                          <a:pt x="125" y="144"/>
                        </a:lnTo>
                        <a:lnTo>
                          <a:pt x="109" y="144"/>
                        </a:lnTo>
                        <a:lnTo>
                          <a:pt x="109" y="125"/>
                        </a:lnTo>
                        <a:lnTo>
                          <a:pt x="96" y="125"/>
                        </a:lnTo>
                        <a:lnTo>
                          <a:pt x="96" y="104"/>
                        </a:lnTo>
                        <a:lnTo>
                          <a:pt x="83" y="104"/>
                        </a:lnTo>
                        <a:lnTo>
                          <a:pt x="83" y="83"/>
                        </a:lnTo>
                        <a:lnTo>
                          <a:pt x="69" y="83"/>
                        </a:lnTo>
                        <a:lnTo>
                          <a:pt x="69" y="104"/>
                        </a:lnTo>
                        <a:lnTo>
                          <a:pt x="54" y="104"/>
                        </a:lnTo>
                        <a:lnTo>
                          <a:pt x="54" y="125"/>
                        </a:lnTo>
                        <a:lnTo>
                          <a:pt x="40" y="125"/>
                        </a:lnTo>
                        <a:lnTo>
                          <a:pt x="40" y="144"/>
                        </a:lnTo>
                        <a:lnTo>
                          <a:pt x="27" y="144"/>
                        </a:lnTo>
                        <a:lnTo>
                          <a:pt x="27" y="125"/>
                        </a:lnTo>
                        <a:lnTo>
                          <a:pt x="13" y="125"/>
                        </a:lnTo>
                        <a:lnTo>
                          <a:pt x="13" y="104"/>
                        </a:lnTo>
                        <a:lnTo>
                          <a:pt x="0" y="104"/>
                        </a:lnTo>
                        <a:lnTo>
                          <a:pt x="0" y="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96" name="Freeform 433"/>
                  <p:cNvSpPr>
                    <a:spLocks noChangeAspect="1"/>
                  </p:cNvSpPr>
                  <p:nvPr/>
                </p:nvSpPr>
                <p:spPr bwMode="auto">
                  <a:xfrm>
                    <a:off x="2554" y="2627"/>
                    <a:ext cx="76" cy="72"/>
                  </a:xfrm>
                  <a:custGeom>
                    <a:avLst/>
                    <a:gdLst>
                      <a:gd name="T0" fmla="*/ 0 w 152"/>
                      <a:gd name="T1" fmla="*/ 31 h 144"/>
                      <a:gd name="T2" fmla="*/ 0 w 152"/>
                      <a:gd name="T3" fmla="*/ 22 h 144"/>
                      <a:gd name="T4" fmla="*/ 7 w 152"/>
                      <a:gd name="T5" fmla="*/ 22 h 144"/>
                      <a:gd name="T6" fmla="*/ 7 w 152"/>
                      <a:gd name="T7" fmla="*/ 11 h 144"/>
                      <a:gd name="T8" fmla="*/ 14 w 152"/>
                      <a:gd name="T9" fmla="*/ 11 h 144"/>
                      <a:gd name="T10" fmla="*/ 14 w 152"/>
                      <a:gd name="T11" fmla="*/ 0 h 144"/>
                      <a:gd name="T12" fmla="*/ 20 w 152"/>
                      <a:gd name="T13" fmla="*/ 0 h 144"/>
                      <a:gd name="T14" fmla="*/ 20 w 152"/>
                      <a:gd name="T15" fmla="*/ 11 h 144"/>
                      <a:gd name="T16" fmla="*/ 27 w 152"/>
                      <a:gd name="T17" fmla="*/ 11 h 144"/>
                      <a:gd name="T18" fmla="*/ 27 w 152"/>
                      <a:gd name="T19" fmla="*/ 22 h 144"/>
                      <a:gd name="T20" fmla="*/ 35 w 152"/>
                      <a:gd name="T21" fmla="*/ 22 h 144"/>
                      <a:gd name="T22" fmla="*/ 35 w 152"/>
                      <a:gd name="T23" fmla="*/ 31 h 144"/>
                      <a:gd name="T24" fmla="*/ 42 w 152"/>
                      <a:gd name="T25" fmla="*/ 31 h 144"/>
                      <a:gd name="T26" fmla="*/ 42 w 152"/>
                      <a:gd name="T27" fmla="*/ 22 h 144"/>
                      <a:gd name="T28" fmla="*/ 48 w 152"/>
                      <a:gd name="T29" fmla="*/ 22 h 144"/>
                      <a:gd name="T30" fmla="*/ 48 w 152"/>
                      <a:gd name="T31" fmla="*/ 11 h 144"/>
                      <a:gd name="T32" fmla="*/ 55 w 152"/>
                      <a:gd name="T33" fmla="*/ 11 h 144"/>
                      <a:gd name="T34" fmla="*/ 55 w 152"/>
                      <a:gd name="T35" fmla="*/ 0 h 144"/>
                      <a:gd name="T36" fmla="*/ 63 w 152"/>
                      <a:gd name="T37" fmla="*/ 0 h 144"/>
                      <a:gd name="T38" fmla="*/ 63 w 152"/>
                      <a:gd name="T39" fmla="*/ 11 h 144"/>
                      <a:gd name="T40" fmla="*/ 69 w 152"/>
                      <a:gd name="T41" fmla="*/ 11 h 144"/>
                      <a:gd name="T42" fmla="*/ 69 w 152"/>
                      <a:gd name="T43" fmla="*/ 22 h 144"/>
                      <a:gd name="T44" fmla="*/ 76 w 152"/>
                      <a:gd name="T45" fmla="*/ 22 h 144"/>
                      <a:gd name="T46" fmla="*/ 76 w 152"/>
                      <a:gd name="T47" fmla="*/ 31 h 144"/>
                      <a:gd name="T48" fmla="*/ 76 w 152"/>
                      <a:gd name="T49" fmla="*/ 52 h 144"/>
                      <a:gd name="T50" fmla="*/ 69 w 152"/>
                      <a:gd name="T51" fmla="*/ 52 h 144"/>
                      <a:gd name="T52" fmla="*/ 69 w 152"/>
                      <a:gd name="T53" fmla="*/ 62 h 144"/>
                      <a:gd name="T54" fmla="*/ 63 w 152"/>
                      <a:gd name="T55" fmla="*/ 62 h 144"/>
                      <a:gd name="T56" fmla="*/ 63 w 152"/>
                      <a:gd name="T57" fmla="*/ 72 h 144"/>
                      <a:gd name="T58" fmla="*/ 55 w 152"/>
                      <a:gd name="T59" fmla="*/ 72 h 144"/>
                      <a:gd name="T60" fmla="*/ 55 w 152"/>
                      <a:gd name="T61" fmla="*/ 62 h 144"/>
                      <a:gd name="T62" fmla="*/ 48 w 152"/>
                      <a:gd name="T63" fmla="*/ 62 h 144"/>
                      <a:gd name="T64" fmla="*/ 48 w 152"/>
                      <a:gd name="T65" fmla="*/ 52 h 144"/>
                      <a:gd name="T66" fmla="*/ 42 w 152"/>
                      <a:gd name="T67" fmla="*/ 52 h 144"/>
                      <a:gd name="T68" fmla="*/ 42 w 152"/>
                      <a:gd name="T69" fmla="*/ 42 h 144"/>
                      <a:gd name="T70" fmla="*/ 35 w 152"/>
                      <a:gd name="T71" fmla="*/ 42 h 144"/>
                      <a:gd name="T72" fmla="*/ 35 w 152"/>
                      <a:gd name="T73" fmla="*/ 52 h 144"/>
                      <a:gd name="T74" fmla="*/ 27 w 152"/>
                      <a:gd name="T75" fmla="*/ 52 h 144"/>
                      <a:gd name="T76" fmla="*/ 27 w 152"/>
                      <a:gd name="T77" fmla="*/ 62 h 144"/>
                      <a:gd name="T78" fmla="*/ 20 w 152"/>
                      <a:gd name="T79" fmla="*/ 62 h 144"/>
                      <a:gd name="T80" fmla="*/ 20 w 152"/>
                      <a:gd name="T81" fmla="*/ 72 h 144"/>
                      <a:gd name="T82" fmla="*/ 14 w 152"/>
                      <a:gd name="T83" fmla="*/ 72 h 144"/>
                      <a:gd name="T84" fmla="*/ 14 w 152"/>
                      <a:gd name="T85" fmla="*/ 62 h 144"/>
                      <a:gd name="T86" fmla="*/ 7 w 152"/>
                      <a:gd name="T87" fmla="*/ 62 h 144"/>
                      <a:gd name="T88" fmla="*/ 7 w 152"/>
                      <a:gd name="T89" fmla="*/ 52 h 144"/>
                      <a:gd name="T90" fmla="*/ 0 w 152"/>
                      <a:gd name="T91" fmla="*/ 52 h 144"/>
                      <a:gd name="T92" fmla="*/ 0 w 152"/>
                      <a:gd name="T93" fmla="*/ 31 h 144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0" t="0" r="r" b="b"/>
                    <a:pathLst>
                      <a:path w="152" h="144">
                        <a:moveTo>
                          <a:pt x="0" y="62"/>
                        </a:moveTo>
                        <a:lnTo>
                          <a:pt x="0" y="43"/>
                        </a:lnTo>
                        <a:lnTo>
                          <a:pt x="13" y="43"/>
                        </a:lnTo>
                        <a:lnTo>
                          <a:pt x="13" y="21"/>
                        </a:lnTo>
                        <a:lnTo>
                          <a:pt x="27" y="21"/>
                        </a:lnTo>
                        <a:lnTo>
                          <a:pt x="27" y="0"/>
                        </a:lnTo>
                        <a:lnTo>
                          <a:pt x="40" y="0"/>
                        </a:lnTo>
                        <a:lnTo>
                          <a:pt x="40" y="21"/>
                        </a:lnTo>
                        <a:lnTo>
                          <a:pt x="54" y="21"/>
                        </a:lnTo>
                        <a:lnTo>
                          <a:pt x="54" y="43"/>
                        </a:lnTo>
                        <a:lnTo>
                          <a:pt x="69" y="43"/>
                        </a:lnTo>
                        <a:lnTo>
                          <a:pt x="69" y="62"/>
                        </a:lnTo>
                        <a:lnTo>
                          <a:pt x="83" y="62"/>
                        </a:lnTo>
                        <a:lnTo>
                          <a:pt x="83" y="43"/>
                        </a:lnTo>
                        <a:lnTo>
                          <a:pt x="96" y="43"/>
                        </a:lnTo>
                        <a:lnTo>
                          <a:pt x="96" y="21"/>
                        </a:lnTo>
                        <a:lnTo>
                          <a:pt x="109" y="21"/>
                        </a:lnTo>
                        <a:lnTo>
                          <a:pt x="109" y="0"/>
                        </a:lnTo>
                        <a:lnTo>
                          <a:pt x="125" y="0"/>
                        </a:lnTo>
                        <a:lnTo>
                          <a:pt x="125" y="21"/>
                        </a:lnTo>
                        <a:lnTo>
                          <a:pt x="138" y="21"/>
                        </a:lnTo>
                        <a:lnTo>
                          <a:pt x="138" y="43"/>
                        </a:lnTo>
                        <a:lnTo>
                          <a:pt x="152" y="43"/>
                        </a:lnTo>
                        <a:lnTo>
                          <a:pt x="152" y="62"/>
                        </a:lnTo>
                        <a:lnTo>
                          <a:pt x="152" y="104"/>
                        </a:lnTo>
                        <a:lnTo>
                          <a:pt x="138" y="104"/>
                        </a:lnTo>
                        <a:lnTo>
                          <a:pt x="138" y="123"/>
                        </a:lnTo>
                        <a:lnTo>
                          <a:pt x="125" y="123"/>
                        </a:lnTo>
                        <a:lnTo>
                          <a:pt x="125" y="144"/>
                        </a:lnTo>
                        <a:lnTo>
                          <a:pt x="109" y="144"/>
                        </a:lnTo>
                        <a:lnTo>
                          <a:pt x="109" y="123"/>
                        </a:lnTo>
                        <a:lnTo>
                          <a:pt x="96" y="123"/>
                        </a:lnTo>
                        <a:lnTo>
                          <a:pt x="96" y="104"/>
                        </a:lnTo>
                        <a:lnTo>
                          <a:pt x="83" y="104"/>
                        </a:lnTo>
                        <a:lnTo>
                          <a:pt x="83" y="83"/>
                        </a:lnTo>
                        <a:lnTo>
                          <a:pt x="69" y="83"/>
                        </a:lnTo>
                        <a:lnTo>
                          <a:pt x="69" y="104"/>
                        </a:lnTo>
                        <a:lnTo>
                          <a:pt x="54" y="104"/>
                        </a:lnTo>
                        <a:lnTo>
                          <a:pt x="54" y="123"/>
                        </a:lnTo>
                        <a:lnTo>
                          <a:pt x="40" y="123"/>
                        </a:lnTo>
                        <a:lnTo>
                          <a:pt x="40" y="144"/>
                        </a:lnTo>
                        <a:lnTo>
                          <a:pt x="27" y="144"/>
                        </a:lnTo>
                        <a:lnTo>
                          <a:pt x="27" y="123"/>
                        </a:lnTo>
                        <a:lnTo>
                          <a:pt x="13" y="123"/>
                        </a:lnTo>
                        <a:lnTo>
                          <a:pt x="13" y="104"/>
                        </a:lnTo>
                        <a:lnTo>
                          <a:pt x="0" y="104"/>
                        </a:lnTo>
                        <a:lnTo>
                          <a:pt x="0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97" name="Rectangle 4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30" y="2371"/>
                    <a:ext cx="27" cy="32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98" name="Freeform 435"/>
                  <p:cNvSpPr>
                    <a:spLocks noChangeAspect="1"/>
                  </p:cNvSpPr>
                  <p:nvPr/>
                </p:nvSpPr>
                <p:spPr bwMode="auto">
                  <a:xfrm>
                    <a:off x="2526" y="2371"/>
                    <a:ext cx="59" cy="323"/>
                  </a:xfrm>
                  <a:custGeom>
                    <a:avLst/>
                    <a:gdLst>
                      <a:gd name="T0" fmla="*/ 0 w 117"/>
                      <a:gd name="T1" fmla="*/ 323 h 647"/>
                      <a:gd name="T2" fmla="*/ 28 w 117"/>
                      <a:gd name="T3" fmla="*/ 323 h 647"/>
                      <a:gd name="T4" fmla="*/ 28 w 117"/>
                      <a:gd name="T5" fmla="*/ 247 h 647"/>
                      <a:gd name="T6" fmla="*/ 59 w 117"/>
                      <a:gd name="T7" fmla="*/ 247 h 647"/>
                      <a:gd name="T8" fmla="*/ 59 w 117"/>
                      <a:gd name="T9" fmla="*/ 76 h 647"/>
                      <a:gd name="T10" fmla="*/ 28 w 117"/>
                      <a:gd name="T11" fmla="*/ 76 h 647"/>
                      <a:gd name="T12" fmla="*/ 28 w 117"/>
                      <a:gd name="T13" fmla="*/ 0 h 647"/>
                      <a:gd name="T14" fmla="*/ 0 w 117"/>
                      <a:gd name="T15" fmla="*/ 0 h 647"/>
                      <a:gd name="T16" fmla="*/ 0 w 117"/>
                      <a:gd name="T17" fmla="*/ 323 h 64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17" h="647">
                        <a:moveTo>
                          <a:pt x="0" y="647"/>
                        </a:moveTo>
                        <a:lnTo>
                          <a:pt x="56" y="647"/>
                        </a:lnTo>
                        <a:lnTo>
                          <a:pt x="56" y="495"/>
                        </a:lnTo>
                        <a:lnTo>
                          <a:pt x="117" y="495"/>
                        </a:lnTo>
                        <a:lnTo>
                          <a:pt x="117" y="153"/>
                        </a:lnTo>
                        <a:lnTo>
                          <a:pt x="56" y="153"/>
                        </a:lnTo>
                        <a:lnTo>
                          <a:pt x="56" y="0"/>
                        </a:lnTo>
                        <a:lnTo>
                          <a:pt x="0" y="0"/>
                        </a:lnTo>
                        <a:lnTo>
                          <a:pt x="0" y="6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99" name="Freeform 436"/>
                  <p:cNvSpPr>
                    <a:spLocks noChangeAspect="1"/>
                  </p:cNvSpPr>
                  <p:nvPr/>
                </p:nvSpPr>
                <p:spPr bwMode="auto">
                  <a:xfrm>
                    <a:off x="2558" y="2461"/>
                    <a:ext cx="180" cy="144"/>
                  </a:xfrm>
                  <a:custGeom>
                    <a:avLst/>
                    <a:gdLst>
                      <a:gd name="T0" fmla="*/ 0 w 361"/>
                      <a:gd name="T1" fmla="*/ 144 h 288"/>
                      <a:gd name="T2" fmla="*/ 0 w 361"/>
                      <a:gd name="T3" fmla="*/ 0 h 288"/>
                      <a:gd name="T4" fmla="*/ 33 w 361"/>
                      <a:gd name="T5" fmla="*/ 0 h 288"/>
                      <a:gd name="T6" fmla="*/ 33 w 361"/>
                      <a:gd name="T7" fmla="*/ 18 h 288"/>
                      <a:gd name="T8" fmla="*/ 180 w 361"/>
                      <a:gd name="T9" fmla="*/ 18 h 288"/>
                      <a:gd name="T10" fmla="*/ 180 w 361"/>
                      <a:gd name="T11" fmla="*/ 126 h 288"/>
                      <a:gd name="T12" fmla="*/ 33 w 361"/>
                      <a:gd name="T13" fmla="*/ 126 h 288"/>
                      <a:gd name="T14" fmla="*/ 33 w 361"/>
                      <a:gd name="T15" fmla="*/ 144 h 288"/>
                      <a:gd name="T16" fmla="*/ 0 w 361"/>
                      <a:gd name="T17" fmla="*/ 144 h 28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361" h="288">
                        <a:moveTo>
                          <a:pt x="0" y="288"/>
                        </a:moveTo>
                        <a:lnTo>
                          <a:pt x="0" y="0"/>
                        </a:lnTo>
                        <a:lnTo>
                          <a:pt x="67" y="0"/>
                        </a:lnTo>
                        <a:lnTo>
                          <a:pt x="67" y="35"/>
                        </a:lnTo>
                        <a:lnTo>
                          <a:pt x="361" y="35"/>
                        </a:lnTo>
                        <a:lnTo>
                          <a:pt x="361" y="252"/>
                        </a:lnTo>
                        <a:lnTo>
                          <a:pt x="67" y="252"/>
                        </a:lnTo>
                        <a:lnTo>
                          <a:pt x="67" y="288"/>
                        </a:lnTo>
                        <a:lnTo>
                          <a:pt x="0" y="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00" name="Rectangle 4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94" y="2470"/>
                    <a:ext cx="27" cy="130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01" name="Rectangle 4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34" y="2470"/>
                    <a:ext cx="28" cy="130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02" name="Line 43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821" y="2501"/>
                    <a:ext cx="13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03" name="Line 44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821" y="2565"/>
                    <a:ext cx="13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04" name="Line 44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824" y="2488"/>
                    <a:ext cx="10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05" name="Line 44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824" y="2578"/>
                    <a:ext cx="10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06" name="Rectangle 4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56" y="2465"/>
                    <a:ext cx="27" cy="135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07" name="Line 44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60" y="2589"/>
                    <a:ext cx="19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08" name="Line 445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770" y="2589"/>
                    <a:ext cx="1" cy="1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09" name="Line 44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60" y="2476"/>
                    <a:ext cx="19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10" name="Line 44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70" y="2465"/>
                    <a:ext cx="1" cy="1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11" name="Rectangle 4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91" y="2472"/>
                    <a:ext cx="156" cy="2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12" name="Rectangle 4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91" y="2592"/>
                    <a:ext cx="156" cy="2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13" name="Rectangle 4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45" y="2474"/>
                    <a:ext cx="2" cy="36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14" name="Rectangle 4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45" y="2562"/>
                    <a:ext cx="2" cy="30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15" name="Freeform 452"/>
                  <p:cNvSpPr>
                    <a:spLocks noChangeAspect="1"/>
                  </p:cNvSpPr>
                  <p:nvPr/>
                </p:nvSpPr>
                <p:spPr bwMode="auto">
                  <a:xfrm>
                    <a:off x="2762" y="2565"/>
                    <a:ext cx="15" cy="15"/>
                  </a:xfrm>
                  <a:custGeom>
                    <a:avLst/>
                    <a:gdLst>
                      <a:gd name="T0" fmla="*/ 8 w 29"/>
                      <a:gd name="T1" fmla="*/ 15 h 31"/>
                      <a:gd name="T2" fmla="*/ 3 w 29"/>
                      <a:gd name="T3" fmla="*/ 13 h 31"/>
                      <a:gd name="T4" fmla="*/ 0 w 29"/>
                      <a:gd name="T5" fmla="*/ 10 h 31"/>
                      <a:gd name="T6" fmla="*/ 0 w 29"/>
                      <a:gd name="T7" fmla="*/ 5 h 31"/>
                      <a:gd name="T8" fmla="*/ 3 w 29"/>
                      <a:gd name="T9" fmla="*/ 1 h 31"/>
                      <a:gd name="T10" fmla="*/ 8 w 29"/>
                      <a:gd name="T11" fmla="*/ 0 h 31"/>
                      <a:gd name="T12" fmla="*/ 12 w 29"/>
                      <a:gd name="T13" fmla="*/ 1 h 31"/>
                      <a:gd name="T14" fmla="*/ 15 w 29"/>
                      <a:gd name="T15" fmla="*/ 5 h 31"/>
                      <a:gd name="T16" fmla="*/ 15 w 29"/>
                      <a:gd name="T17" fmla="*/ 10 h 31"/>
                      <a:gd name="T18" fmla="*/ 12 w 29"/>
                      <a:gd name="T19" fmla="*/ 13 h 31"/>
                      <a:gd name="T20" fmla="*/ 8 w 29"/>
                      <a:gd name="T21" fmla="*/ 15 h 3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9" h="31">
                        <a:moveTo>
                          <a:pt x="15" y="31"/>
                        </a:moveTo>
                        <a:lnTo>
                          <a:pt x="5" y="27"/>
                        </a:lnTo>
                        <a:lnTo>
                          <a:pt x="0" y="20"/>
                        </a:lnTo>
                        <a:lnTo>
                          <a:pt x="0" y="10"/>
                        </a:lnTo>
                        <a:lnTo>
                          <a:pt x="5" y="2"/>
                        </a:lnTo>
                        <a:lnTo>
                          <a:pt x="15" y="0"/>
                        </a:lnTo>
                        <a:lnTo>
                          <a:pt x="23" y="2"/>
                        </a:lnTo>
                        <a:lnTo>
                          <a:pt x="29" y="10"/>
                        </a:lnTo>
                        <a:lnTo>
                          <a:pt x="29" y="20"/>
                        </a:lnTo>
                        <a:lnTo>
                          <a:pt x="23" y="27"/>
                        </a:lnTo>
                        <a:lnTo>
                          <a:pt x="15" y="3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16" name="Freeform 453"/>
                  <p:cNvSpPr>
                    <a:spLocks noChangeAspect="1"/>
                  </p:cNvSpPr>
                  <p:nvPr/>
                </p:nvSpPr>
                <p:spPr bwMode="auto">
                  <a:xfrm>
                    <a:off x="2762" y="2493"/>
                    <a:ext cx="16" cy="16"/>
                  </a:xfrm>
                  <a:custGeom>
                    <a:avLst/>
                    <a:gdLst>
                      <a:gd name="T0" fmla="*/ 8 w 30"/>
                      <a:gd name="T1" fmla="*/ 16 h 33"/>
                      <a:gd name="T2" fmla="*/ 3 w 30"/>
                      <a:gd name="T3" fmla="*/ 14 h 33"/>
                      <a:gd name="T4" fmla="*/ 0 w 30"/>
                      <a:gd name="T5" fmla="*/ 11 h 33"/>
                      <a:gd name="T6" fmla="*/ 0 w 30"/>
                      <a:gd name="T7" fmla="*/ 6 h 33"/>
                      <a:gd name="T8" fmla="*/ 3 w 30"/>
                      <a:gd name="T9" fmla="*/ 1 h 33"/>
                      <a:gd name="T10" fmla="*/ 8 w 30"/>
                      <a:gd name="T11" fmla="*/ 0 h 33"/>
                      <a:gd name="T12" fmla="*/ 13 w 30"/>
                      <a:gd name="T13" fmla="*/ 1 h 33"/>
                      <a:gd name="T14" fmla="*/ 16 w 30"/>
                      <a:gd name="T15" fmla="*/ 6 h 33"/>
                      <a:gd name="T16" fmla="*/ 16 w 30"/>
                      <a:gd name="T17" fmla="*/ 11 h 33"/>
                      <a:gd name="T18" fmla="*/ 13 w 30"/>
                      <a:gd name="T19" fmla="*/ 14 h 33"/>
                      <a:gd name="T20" fmla="*/ 8 w 30"/>
                      <a:gd name="T21" fmla="*/ 16 h 3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0" h="33">
                        <a:moveTo>
                          <a:pt x="15" y="33"/>
                        </a:moveTo>
                        <a:lnTo>
                          <a:pt x="5" y="29"/>
                        </a:lnTo>
                        <a:lnTo>
                          <a:pt x="0" y="22"/>
                        </a:lnTo>
                        <a:lnTo>
                          <a:pt x="0" y="12"/>
                        </a:lnTo>
                        <a:lnTo>
                          <a:pt x="5" y="2"/>
                        </a:lnTo>
                        <a:lnTo>
                          <a:pt x="15" y="0"/>
                        </a:lnTo>
                        <a:lnTo>
                          <a:pt x="25" y="2"/>
                        </a:lnTo>
                        <a:lnTo>
                          <a:pt x="30" y="12"/>
                        </a:lnTo>
                        <a:lnTo>
                          <a:pt x="30" y="22"/>
                        </a:lnTo>
                        <a:lnTo>
                          <a:pt x="25" y="29"/>
                        </a:lnTo>
                        <a:lnTo>
                          <a:pt x="15" y="3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17" name="Line 45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747" y="2493"/>
                    <a:ext cx="23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18" name="Line 45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747" y="2508"/>
                    <a:ext cx="25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19" name="Freeform 456"/>
                  <p:cNvSpPr>
                    <a:spLocks noChangeAspect="1"/>
                  </p:cNvSpPr>
                  <p:nvPr/>
                </p:nvSpPr>
                <p:spPr bwMode="auto">
                  <a:xfrm>
                    <a:off x="2762" y="2565"/>
                    <a:ext cx="16" cy="16"/>
                  </a:xfrm>
                  <a:custGeom>
                    <a:avLst/>
                    <a:gdLst>
                      <a:gd name="T0" fmla="*/ 8 w 30"/>
                      <a:gd name="T1" fmla="*/ 16 h 33"/>
                      <a:gd name="T2" fmla="*/ 3 w 30"/>
                      <a:gd name="T3" fmla="*/ 14 h 33"/>
                      <a:gd name="T4" fmla="*/ 0 w 30"/>
                      <a:gd name="T5" fmla="*/ 11 h 33"/>
                      <a:gd name="T6" fmla="*/ 0 w 30"/>
                      <a:gd name="T7" fmla="*/ 6 h 33"/>
                      <a:gd name="T8" fmla="*/ 3 w 30"/>
                      <a:gd name="T9" fmla="*/ 1 h 33"/>
                      <a:gd name="T10" fmla="*/ 8 w 30"/>
                      <a:gd name="T11" fmla="*/ 0 h 33"/>
                      <a:gd name="T12" fmla="*/ 13 w 30"/>
                      <a:gd name="T13" fmla="*/ 1 h 33"/>
                      <a:gd name="T14" fmla="*/ 16 w 30"/>
                      <a:gd name="T15" fmla="*/ 6 h 33"/>
                      <a:gd name="T16" fmla="*/ 16 w 30"/>
                      <a:gd name="T17" fmla="*/ 11 h 33"/>
                      <a:gd name="T18" fmla="*/ 13 w 30"/>
                      <a:gd name="T19" fmla="*/ 14 h 33"/>
                      <a:gd name="T20" fmla="*/ 8 w 30"/>
                      <a:gd name="T21" fmla="*/ 16 h 3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0" h="33">
                        <a:moveTo>
                          <a:pt x="15" y="33"/>
                        </a:moveTo>
                        <a:lnTo>
                          <a:pt x="5" y="29"/>
                        </a:lnTo>
                        <a:lnTo>
                          <a:pt x="0" y="22"/>
                        </a:lnTo>
                        <a:lnTo>
                          <a:pt x="0" y="12"/>
                        </a:lnTo>
                        <a:lnTo>
                          <a:pt x="5" y="2"/>
                        </a:lnTo>
                        <a:lnTo>
                          <a:pt x="15" y="0"/>
                        </a:lnTo>
                        <a:lnTo>
                          <a:pt x="25" y="2"/>
                        </a:lnTo>
                        <a:lnTo>
                          <a:pt x="30" y="12"/>
                        </a:lnTo>
                        <a:lnTo>
                          <a:pt x="30" y="22"/>
                        </a:lnTo>
                        <a:lnTo>
                          <a:pt x="25" y="29"/>
                        </a:lnTo>
                        <a:lnTo>
                          <a:pt x="15" y="3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20" name="Line 45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747" y="2565"/>
                    <a:ext cx="23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21" name="Line 45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747" y="2580"/>
                    <a:ext cx="25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22" name="Rectangle 4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37" y="2163"/>
                    <a:ext cx="18" cy="30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23" name="Line 460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440" y="1579"/>
                    <a:ext cx="1" cy="50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24" name="Freeform 461"/>
                  <p:cNvSpPr>
                    <a:spLocks noChangeAspect="1"/>
                  </p:cNvSpPr>
                  <p:nvPr/>
                </p:nvSpPr>
                <p:spPr bwMode="auto">
                  <a:xfrm>
                    <a:off x="3278" y="1557"/>
                    <a:ext cx="18" cy="107"/>
                  </a:xfrm>
                  <a:custGeom>
                    <a:avLst/>
                    <a:gdLst>
                      <a:gd name="T0" fmla="*/ 0 w 37"/>
                      <a:gd name="T1" fmla="*/ 0 h 215"/>
                      <a:gd name="T2" fmla="*/ 6 w 37"/>
                      <a:gd name="T3" fmla="*/ 16 h 215"/>
                      <a:gd name="T4" fmla="*/ 12 w 37"/>
                      <a:gd name="T5" fmla="*/ 33 h 215"/>
                      <a:gd name="T6" fmla="*/ 16 w 37"/>
                      <a:gd name="T7" fmla="*/ 50 h 215"/>
                      <a:gd name="T8" fmla="*/ 18 w 37"/>
                      <a:gd name="T9" fmla="*/ 65 h 215"/>
                      <a:gd name="T10" fmla="*/ 17 w 37"/>
                      <a:gd name="T11" fmla="*/ 79 h 215"/>
                      <a:gd name="T12" fmla="*/ 15 w 37"/>
                      <a:gd name="T13" fmla="*/ 91 h 215"/>
                      <a:gd name="T14" fmla="*/ 10 w 37"/>
                      <a:gd name="T15" fmla="*/ 101 h 215"/>
                      <a:gd name="T16" fmla="*/ 5 w 37"/>
                      <a:gd name="T17" fmla="*/ 107 h 2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37" h="215">
                        <a:moveTo>
                          <a:pt x="0" y="0"/>
                        </a:moveTo>
                        <a:lnTo>
                          <a:pt x="13" y="33"/>
                        </a:lnTo>
                        <a:lnTo>
                          <a:pt x="25" y="67"/>
                        </a:lnTo>
                        <a:lnTo>
                          <a:pt x="33" y="100"/>
                        </a:lnTo>
                        <a:lnTo>
                          <a:pt x="37" y="131"/>
                        </a:lnTo>
                        <a:lnTo>
                          <a:pt x="35" y="159"/>
                        </a:lnTo>
                        <a:lnTo>
                          <a:pt x="31" y="182"/>
                        </a:lnTo>
                        <a:lnTo>
                          <a:pt x="21" y="202"/>
                        </a:lnTo>
                        <a:lnTo>
                          <a:pt x="10" y="215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25" name="Line 46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291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26" name="Line 46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03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27" name="Line 46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14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28" name="Line 46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26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29" name="Line 46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38" y="1669"/>
                    <a:ext cx="1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30" name="Line 46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49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31" name="Line 46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1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32" name="Line 46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72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33" name="Line 47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84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34" name="Line 47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95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35" name="Line 47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07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36" name="Line 47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18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37" name="Line 47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30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38" name="Line 47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41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39" name="Line 47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53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40" name="Line 47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64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41" name="Line 47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76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42" name="Line 47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87" y="1669"/>
                    <a:ext cx="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43" name="Freeform 480"/>
                  <p:cNvSpPr>
                    <a:spLocks noChangeAspect="1"/>
                  </p:cNvSpPr>
                  <p:nvPr/>
                </p:nvSpPr>
                <p:spPr bwMode="auto">
                  <a:xfrm>
                    <a:off x="3285" y="1725"/>
                    <a:ext cx="33" cy="90"/>
                  </a:xfrm>
                  <a:custGeom>
                    <a:avLst/>
                    <a:gdLst>
                      <a:gd name="T0" fmla="*/ 33 w 68"/>
                      <a:gd name="T1" fmla="*/ 90 h 181"/>
                      <a:gd name="T2" fmla="*/ 33 w 68"/>
                      <a:gd name="T3" fmla="*/ 30 h 181"/>
                      <a:gd name="T4" fmla="*/ 0 w 68"/>
                      <a:gd name="T5" fmla="*/ 30 h 181"/>
                      <a:gd name="T6" fmla="*/ 0 w 68"/>
                      <a:gd name="T7" fmla="*/ 0 h 1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68" h="181">
                        <a:moveTo>
                          <a:pt x="68" y="181"/>
                        </a:moveTo>
                        <a:lnTo>
                          <a:pt x="68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44" name="Freeform 481"/>
                  <p:cNvSpPr>
                    <a:spLocks noChangeAspect="1"/>
                  </p:cNvSpPr>
                  <p:nvPr/>
                </p:nvSpPr>
                <p:spPr bwMode="auto">
                  <a:xfrm>
                    <a:off x="3450" y="1725"/>
                    <a:ext cx="33" cy="90"/>
                  </a:xfrm>
                  <a:custGeom>
                    <a:avLst/>
                    <a:gdLst>
                      <a:gd name="T0" fmla="*/ 0 w 65"/>
                      <a:gd name="T1" fmla="*/ 90 h 181"/>
                      <a:gd name="T2" fmla="*/ 0 w 65"/>
                      <a:gd name="T3" fmla="*/ 30 h 181"/>
                      <a:gd name="T4" fmla="*/ 33 w 65"/>
                      <a:gd name="T5" fmla="*/ 30 h 181"/>
                      <a:gd name="T6" fmla="*/ 33 w 65"/>
                      <a:gd name="T7" fmla="*/ 0 h 1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65" h="181">
                        <a:moveTo>
                          <a:pt x="0" y="181"/>
                        </a:moveTo>
                        <a:lnTo>
                          <a:pt x="0" y="60"/>
                        </a:lnTo>
                        <a:lnTo>
                          <a:pt x="65" y="60"/>
                        </a:lnTo>
                        <a:lnTo>
                          <a:pt x="65" y="0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45" name="Line 48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285" y="1725"/>
                    <a:ext cx="198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46" name="Freeform 483"/>
                  <p:cNvSpPr>
                    <a:spLocks noChangeAspect="1"/>
                  </p:cNvSpPr>
                  <p:nvPr/>
                </p:nvSpPr>
                <p:spPr bwMode="auto">
                  <a:xfrm>
                    <a:off x="3285" y="1664"/>
                    <a:ext cx="33" cy="45"/>
                  </a:xfrm>
                  <a:custGeom>
                    <a:avLst/>
                    <a:gdLst>
                      <a:gd name="T0" fmla="*/ 33 w 68"/>
                      <a:gd name="T1" fmla="*/ 45 h 90"/>
                      <a:gd name="T2" fmla="*/ 23 w 68"/>
                      <a:gd name="T3" fmla="*/ 44 h 90"/>
                      <a:gd name="T4" fmla="*/ 16 w 68"/>
                      <a:gd name="T5" fmla="*/ 41 h 90"/>
                      <a:gd name="T6" fmla="*/ 10 w 68"/>
                      <a:gd name="T7" fmla="*/ 34 h 90"/>
                      <a:gd name="T8" fmla="*/ 4 w 68"/>
                      <a:gd name="T9" fmla="*/ 24 h 90"/>
                      <a:gd name="T10" fmla="*/ 1 w 68"/>
                      <a:gd name="T11" fmla="*/ 13 h 90"/>
                      <a:gd name="T12" fmla="*/ 0 w 68"/>
                      <a:gd name="T13" fmla="*/ 0 h 9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68" h="90">
                        <a:moveTo>
                          <a:pt x="68" y="90"/>
                        </a:moveTo>
                        <a:lnTo>
                          <a:pt x="48" y="88"/>
                        </a:lnTo>
                        <a:lnTo>
                          <a:pt x="33" y="81"/>
                        </a:lnTo>
                        <a:lnTo>
                          <a:pt x="20" y="67"/>
                        </a:lnTo>
                        <a:lnTo>
                          <a:pt x="8" y="48"/>
                        </a:lnTo>
                        <a:lnTo>
                          <a:pt x="2" y="25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47" name="Freeform 484"/>
                  <p:cNvSpPr>
                    <a:spLocks noChangeAspect="1"/>
                  </p:cNvSpPr>
                  <p:nvPr/>
                </p:nvSpPr>
                <p:spPr bwMode="auto">
                  <a:xfrm>
                    <a:off x="3450" y="1664"/>
                    <a:ext cx="33" cy="45"/>
                  </a:xfrm>
                  <a:custGeom>
                    <a:avLst/>
                    <a:gdLst>
                      <a:gd name="T0" fmla="*/ 0 w 65"/>
                      <a:gd name="T1" fmla="*/ 45 h 90"/>
                      <a:gd name="T2" fmla="*/ 10 w 65"/>
                      <a:gd name="T3" fmla="*/ 44 h 90"/>
                      <a:gd name="T4" fmla="*/ 17 w 65"/>
                      <a:gd name="T5" fmla="*/ 41 h 90"/>
                      <a:gd name="T6" fmla="*/ 25 w 65"/>
                      <a:gd name="T7" fmla="*/ 34 h 90"/>
                      <a:gd name="T8" fmla="*/ 30 w 65"/>
                      <a:gd name="T9" fmla="*/ 24 h 90"/>
                      <a:gd name="T10" fmla="*/ 33 w 65"/>
                      <a:gd name="T11" fmla="*/ 13 h 90"/>
                      <a:gd name="T12" fmla="*/ 33 w 65"/>
                      <a:gd name="T13" fmla="*/ 0 h 9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65" h="90">
                        <a:moveTo>
                          <a:pt x="0" y="90"/>
                        </a:moveTo>
                        <a:lnTo>
                          <a:pt x="19" y="88"/>
                        </a:lnTo>
                        <a:lnTo>
                          <a:pt x="34" y="81"/>
                        </a:lnTo>
                        <a:lnTo>
                          <a:pt x="50" y="67"/>
                        </a:lnTo>
                        <a:lnTo>
                          <a:pt x="59" y="48"/>
                        </a:lnTo>
                        <a:lnTo>
                          <a:pt x="65" y="25"/>
                        </a:lnTo>
                        <a:lnTo>
                          <a:pt x="65" y="0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48" name="Line 48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18" y="1709"/>
                    <a:ext cx="132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49" name="Rectangle 48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29" y="1629"/>
                    <a:ext cx="31" cy="197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50" name="Rectangle 48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1" y="1629"/>
                    <a:ext cx="31" cy="3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51" name="Rectangle 4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1" y="1632"/>
                    <a:ext cx="31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52" name="Rectangle 48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637"/>
                    <a:ext cx="30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53" name="Rectangle 4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651"/>
                    <a:ext cx="30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54" name="Rectangle 49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655"/>
                    <a:ext cx="30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55" name="Rectangle 49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659"/>
                    <a:ext cx="30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56" name="Rectangle 4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664"/>
                    <a:ext cx="30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57" name="Rectangle 49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02" y="1671"/>
                    <a:ext cx="44" cy="1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58" name="Rectangle 4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06" y="1689"/>
                    <a:ext cx="32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59" name="Rectangle 4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696"/>
                    <a:ext cx="30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60" name="Rectangle 4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1" y="1701"/>
                    <a:ext cx="31" cy="3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61" name="Rectangle 4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1" y="1704"/>
                    <a:ext cx="31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62" name="Rectangle 49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709"/>
                    <a:ext cx="30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63" name="Rectangle 5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9" y="1716"/>
                    <a:ext cx="32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64" name="Rectangle 50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93" y="1723"/>
                    <a:ext cx="58" cy="13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65" name="Rectangle 5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1" y="1822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66" name="Rectangle 50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1" y="1817"/>
                    <a:ext cx="31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67" name="Rectangle 5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813"/>
                    <a:ext cx="30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68" name="Rectangle 5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799"/>
                    <a:ext cx="30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69" name="Rectangle 5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795"/>
                    <a:ext cx="30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70" name="Rectangle 5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790"/>
                    <a:ext cx="30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71" name="Rectangle 5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786"/>
                    <a:ext cx="30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72" name="Rectangle 5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02" y="1768"/>
                    <a:ext cx="44" cy="1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73" name="Rectangle 5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06" y="1761"/>
                    <a:ext cx="32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74" name="Rectangle 5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754"/>
                    <a:ext cx="30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75" name="Rectangle 5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1" y="1750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76" name="Rectangle 5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1" y="1745"/>
                    <a:ext cx="31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77" name="Rectangle 5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6" y="1741"/>
                    <a:ext cx="30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78" name="Rectangle 5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19" y="1734"/>
                    <a:ext cx="32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79" name="Rectangle 5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93" y="1718"/>
                    <a:ext cx="58" cy="13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80" name="Rectangle 5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42" y="1822"/>
                    <a:ext cx="4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81" name="Rectangle 5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40" y="1803"/>
                    <a:ext cx="31" cy="10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82" name="Rectangle 51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40" y="1786"/>
                    <a:ext cx="31" cy="9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83" name="Rectangle 5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40" y="1768"/>
                    <a:ext cx="31" cy="8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84" name="Rectangle 5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40" y="1750"/>
                    <a:ext cx="31" cy="8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85" name="Rectangle 5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40" y="1629"/>
                    <a:ext cx="250" cy="3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86" name="Rectangle 5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38" y="1642"/>
                    <a:ext cx="31" cy="9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87" name="Rectangle 5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38" y="1659"/>
                    <a:ext cx="31" cy="10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88" name="Rectangle 5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38" y="1678"/>
                    <a:ext cx="31" cy="8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89" name="Rectangle 5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38" y="1696"/>
                    <a:ext cx="31" cy="8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90" name="Rectangle 5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04" y="1629"/>
                    <a:ext cx="30" cy="197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91" name="Rectangle 5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21" y="1629"/>
                    <a:ext cx="32" cy="3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92" name="Rectangle 5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21" y="1632"/>
                    <a:ext cx="32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93" name="Rectangle 5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637"/>
                    <a:ext cx="31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94" name="Rectangle 53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651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95" name="Rectangle 5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655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96" name="Rectangle 5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659"/>
                    <a:ext cx="31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97" name="Rectangle 5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664"/>
                    <a:ext cx="31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98" name="Rectangle 5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671"/>
                    <a:ext cx="45" cy="1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199" name="Rectangle 5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26" y="1689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00" name="Rectangle 5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696"/>
                    <a:ext cx="31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01" name="Rectangle 5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21" y="1701"/>
                    <a:ext cx="32" cy="3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02" name="Rectangle 53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21" y="1704"/>
                    <a:ext cx="32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03" name="Rectangle 54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709"/>
                    <a:ext cx="31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04" name="Rectangle 5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2" y="1716"/>
                    <a:ext cx="32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05" name="Rectangle 5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2" y="1723"/>
                    <a:ext cx="59" cy="13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06" name="Rectangle 5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21" y="1822"/>
                    <a:ext cx="32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07" name="Rectangle 5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21" y="1817"/>
                    <a:ext cx="32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08" name="Rectangle 5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813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09" name="Rectangle 5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799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10" name="Rectangle 5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795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11" name="Rectangle 5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790"/>
                    <a:ext cx="31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12" name="Rectangle 5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786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13" name="Rectangle 5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768"/>
                    <a:ext cx="45" cy="1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14" name="Rectangle 5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26" y="1761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15" name="Rectangle 55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754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16" name="Rectangle 55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21" y="1750"/>
                    <a:ext cx="32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17" name="Rectangle 55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21" y="1745"/>
                    <a:ext cx="32" cy="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18" name="Rectangle 5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7" y="1741"/>
                    <a:ext cx="3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19" name="Rectangle 55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2" y="1734"/>
                    <a:ext cx="32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20" name="Rectangle 55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12" y="1718"/>
                    <a:ext cx="59" cy="13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21" name="Rectangle 55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481" y="1822"/>
                    <a:ext cx="40" cy="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222" name="Rectangle 5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492" y="1803"/>
                    <a:ext cx="32" cy="10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</p:grpSp>
            <p:grpSp>
              <p:nvGrpSpPr>
                <p:cNvPr id="24963" name="Group 560"/>
                <p:cNvGrpSpPr>
                  <a:grpSpLocks noChangeAspect="1"/>
                </p:cNvGrpSpPr>
                <p:nvPr/>
              </p:nvGrpSpPr>
              <p:grpSpPr bwMode="auto">
                <a:xfrm>
                  <a:off x="2909" y="2040"/>
                  <a:ext cx="326" cy="687"/>
                  <a:chOff x="2909" y="2040"/>
                  <a:chExt cx="326" cy="687"/>
                </a:xfrm>
              </p:grpSpPr>
              <p:sp>
                <p:nvSpPr>
                  <p:cNvPr id="24964" name="Freeform 561"/>
                  <p:cNvSpPr>
                    <a:spLocks noChangeAspect="1"/>
                  </p:cNvSpPr>
                  <p:nvPr/>
                </p:nvSpPr>
                <p:spPr bwMode="auto">
                  <a:xfrm rot="5400000">
                    <a:off x="2988" y="2215"/>
                    <a:ext cx="333" cy="127"/>
                  </a:xfrm>
                  <a:custGeom>
                    <a:avLst/>
                    <a:gdLst>
                      <a:gd name="T0" fmla="*/ 0 w 667"/>
                      <a:gd name="T1" fmla="*/ 109 h 253"/>
                      <a:gd name="T2" fmla="*/ 0 w 667"/>
                      <a:gd name="T3" fmla="*/ 127 h 253"/>
                      <a:gd name="T4" fmla="*/ 333 w 667"/>
                      <a:gd name="T5" fmla="*/ 127 h 253"/>
                      <a:gd name="T6" fmla="*/ 333 w 667"/>
                      <a:gd name="T7" fmla="*/ 109 h 253"/>
                      <a:gd name="T8" fmla="*/ 297 w 667"/>
                      <a:gd name="T9" fmla="*/ 109 h 253"/>
                      <a:gd name="T10" fmla="*/ 297 w 667"/>
                      <a:gd name="T11" fmla="*/ 0 h 253"/>
                      <a:gd name="T12" fmla="*/ 45 w 667"/>
                      <a:gd name="T13" fmla="*/ 0 h 253"/>
                      <a:gd name="T14" fmla="*/ 45 w 667"/>
                      <a:gd name="T15" fmla="*/ 109 h 253"/>
                      <a:gd name="T16" fmla="*/ 0 w 667"/>
                      <a:gd name="T17" fmla="*/ 109 h 25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667" h="253">
                        <a:moveTo>
                          <a:pt x="0" y="217"/>
                        </a:moveTo>
                        <a:lnTo>
                          <a:pt x="0" y="253"/>
                        </a:lnTo>
                        <a:lnTo>
                          <a:pt x="667" y="253"/>
                        </a:lnTo>
                        <a:lnTo>
                          <a:pt x="667" y="217"/>
                        </a:lnTo>
                        <a:lnTo>
                          <a:pt x="594" y="217"/>
                        </a:lnTo>
                        <a:lnTo>
                          <a:pt x="594" y="0"/>
                        </a:lnTo>
                        <a:lnTo>
                          <a:pt x="90" y="0"/>
                        </a:lnTo>
                        <a:lnTo>
                          <a:pt x="90" y="217"/>
                        </a:lnTo>
                        <a:lnTo>
                          <a:pt x="0" y="2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965" name="Rectangle 562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6" y="2118"/>
                    <a:ext cx="9" cy="50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66" name="Rectangle 56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6" y="2108"/>
                    <a:ext cx="9" cy="90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67" name="Rectangle 564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8" y="2122"/>
                    <a:ext cx="4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68" name="Rectangle 565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8" y="2125"/>
                    <a:ext cx="4" cy="1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69" name="Rectangle 566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7" y="2116"/>
                    <a:ext cx="5" cy="1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70" name="Rectangle 567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8" y="2104"/>
                    <a:ext cx="4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71" name="Rectangle 568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8" y="2107"/>
                    <a:ext cx="4" cy="1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72" name="Rectangle 569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7" y="2096"/>
                    <a:ext cx="5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73" name="Rectangle 57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8" y="2098"/>
                    <a:ext cx="4" cy="1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74" name="Rectangle 571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7" y="2087"/>
                    <a:ext cx="5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75" name="Rectangle 572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7" y="2114"/>
                    <a:ext cx="5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76" name="Freeform 573"/>
                  <p:cNvSpPr>
                    <a:spLocks noChangeAspect="1"/>
                  </p:cNvSpPr>
                  <p:nvPr/>
                </p:nvSpPr>
                <p:spPr bwMode="auto">
                  <a:xfrm rot="5400000">
                    <a:off x="3153" y="2074"/>
                    <a:ext cx="14" cy="13"/>
                  </a:xfrm>
                  <a:custGeom>
                    <a:avLst/>
                    <a:gdLst>
                      <a:gd name="T0" fmla="*/ 0 w 27"/>
                      <a:gd name="T1" fmla="*/ 9 h 27"/>
                      <a:gd name="T2" fmla="*/ 10 w 27"/>
                      <a:gd name="T3" fmla="*/ 9 h 27"/>
                      <a:gd name="T4" fmla="*/ 10 w 27"/>
                      <a:gd name="T5" fmla="*/ 13 h 27"/>
                      <a:gd name="T6" fmla="*/ 14 w 27"/>
                      <a:gd name="T7" fmla="*/ 13 h 27"/>
                      <a:gd name="T8" fmla="*/ 14 w 27"/>
                      <a:gd name="T9" fmla="*/ 0 h 27"/>
                      <a:gd name="T10" fmla="*/ 10 w 27"/>
                      <a:gd name="T11" fmla="*/ 0 h 27"/>
                      <a:gd name="T12" fmla="*/ 10 w 27"/>
                      <a:gd name="T13" fmla="*/ 5 h 27"/>
                      <a:gd name="T14" fmla="*/ 0 w 27"/>
                      <a:gd name="T15" fmla="*/ 5 h 27"/>
                      <a:gd name="T16" fmla="*/ 0 w 27"/>
                      <a:gd name="T17" fmla="*/ 9 h 2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7" h="27">
                        <a:moveTo>
                          <a:pt x="0" y="19"/>
                        </a:moveTo>
                        <a:lnTo>
                          <a:pt x="19" y="19"/>
                        </a:lnTo>
                        <a:lnTo>
                          <a:pt x="19" y="27"/>
                        </a:lnTo>
                        <a:lnTo>
                          <a:pt x="27" y="27"/>
                        </a:lnTo>
                        <a:lnTo>
                          <a:pt x="27" y="0"/>
                        </a:lnTo>
                        <a:lnTo>
                          <a:pt x="19" y="0"/>
                        </a:lnTo>
                        <a:lnTo>
                          <a:pt x="19" y="10"/>
                        </a:lnTo>
                        <a:lnTo>
                          <a:pt x="0" y="10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977" name="Freeform 574"/>
                  <p:cNvSpPr>
                    <a:spLocks noChangeAspect="1"/>
                  </p:cNvSpPr>
                  <p:nvPr/>
                </p:nvSpPr>
                <p:spPr bwMode="auto">
                  <a:xfrm rot="5400000">
                    <a:off x="3155" y="2067"/>
                    <a:ext cx="9" cy="8"/>
                  </a:xfrm>
                  <a:custGeom>
                    <a:avLst/>
                    <a:gdLst>
                      <a:gd name="T0" fmla="*/ 5 w 17"/>
                      <a:gd name="T1" fmla="*/ 8 h 17"/>
                      <a:gd name="T2" fmla="*/ 1 w 17"/>
                      <a:gd name="T3" fmla="*/ 7 h 17"/>
                      <a:gd name="T4" fmla="*/ 0 w 17"/>
                      <a:gd name="T5" fmla="*/ 4 h 17"/>
                      <a:gd name="T6" fmla="*/ 1 w 17"/>
                      <a:gd name="T7" fmla="*/ 1 h 17"/>
                      <a:gd name="T8" fmla="*/ 5 w 17"/>
                      <a:gd name="T9" fmla="*/ 0 h 17"/>
                      <a:gd name="T10" fmla="*/ 8 w 17"/>
                      <a:gd name="T11" fmla="*/ 1 h 17"/>
                      <a:gd name="T12" fmla="*/ 9 w 17"/>
                      <a:gd name="T13" fmla="*/ 4 h 17"/>
                      <a:gd name="T14" fmla="*/ 8 w 17"/>
                      <a:gd name="T15" fmla="*/ 7 h 17"/>
                      <a:gd name="T16" fmla="*/ 5 w 17"/>
                      <a:gd name="T17" fmla="*/ 8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7" h="17">
                        <a:moveTo>
                          <a:pt x="9" y="17"/>
                        </a:moveTo>
                        <a:lnTo>
                          <a:pt x="2" y="15"/>
                        </a:lnTo>
                        <a:lnTo>
                          <a:pt x="0" y="8"/>
                        </a:lnTo>
                        <a:lnTo>
                          <a:pt x="2" y="2"/>
                        </a:lnTo>
                        <a:lnTo>
                          <a:pt x="9" y="0"/>
                        </a:lnTo>
                        <a:lnTo>
                          <a:pt x="15" y="2"/>
                        </a:lnTo>
                        <a:lnTo>
                          <a:pt x="17" y="8"/>
                        </a:lnTo>
                        <a:lnTo>
                          <a:pt x="15" y="15"/>
                        </a:lnTo>
                        <a:lnTo>
                          <a:pt x="9" y="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978" name="Rectangle 575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7" y="2088"/>
                    <a:ext cx="5" cy="1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79" name="Rectangle 576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8" y="2076"/>
                    <a:ext cx="4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80" name="Freeform 577"/>
                  <p:cNvSpPr>
                    <a:spLocks noChangeAspect="1"/>
                  </p:cNvSpPr>
                  <p:nvPr/>
                </p:nvSpPr>
                <p:spPr bwMode="auto">
                  <a:xfrm rot="5400000">
                    <a:off x="3071" y="2085"/>
                    <a:ext cx="107" cy="18"/>
                  </a:xfrm>
                  <a:custGeom>
                    <a:avLst/>
                    <a:gdLst>
                      <a:gd name="T0" fmla="*/ 0 w 215"/>
                      <a:gd name="T1" fmla="*/ 18 h 37"/>
                      <a:gd name="T2" fmla="*/ 107 w 215"/>
                      <a:gd name="T3" fmla="*/ 18 h 37"/>
                      <a:gd name="T4" fmla="*/ 107 w 215"/>
                      <a:gd name="T5" fmla="*/ 0 h 37"/>
                      <a:gd name="T6" fmla="*/ 99 w 215"/>
                      <a:gd name="T7" fmla="*/ 0 h 37"/>
                      <a:gd name="T8" fmla="*/ 99 w 215"/>
                      <a:gd name="T9" fmla="*/ 10 h 37"/>
                      <a:gd name="T10" fmla="*/ 0 w 215"/>
                      <a:gd name="T11" fmla="*/ 10 h 37"/>
                      <a:gd name="T12" fmla="*/ 0 w 215"/>
                      <a:gd name="T13" fmla="*/ 18 h 3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5" h="37">
                        <a:moveTo>
                          <a:pt x="0" y="37"/>
                        </a:moveTo>
                        <a:lnTo>
                          <a:pt x="215" y="37"/>
                        </a:lnTo>
                        <a:lnTo>
                          <a:pt x="215" y="0"/>
                        </a:lnTo>
                        <a:lnTo>
                          <a:pt x="198" y="0"/>
                        </a:lnTo>
                        <a:lnTo>
                          <a:pt x="198" y="20"/>
                        </a:lnTo>
                        <a:lnTo>
                          <a:pt x="0" y="20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981" name="Rectangle 578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60" y="2151"/>
                    <a:ext cx="4" cy="2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82" name="Rectangle 579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3" y="2164"/>
                    <a:ext cx="18" cy="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83" name="Rectangle 58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072" y="2541"/>
                    <a:ext cx="130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84" name="Rectangle 581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30" y="2469"/>
                    <a:ext cx="14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85" name="Rectangle 582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32" y="2611"/>
                    <a:ext cx="9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86" name="Rectangle 58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35" y="2622"/>
                    <a:ext cx="4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87" name="Rectangle 584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32" y="2629"/>
                    <a:ext cx="9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88" name="Rectangle 585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36" y="2640"/>
                    <a:ext cx="4" cy="18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89" name="Rectangle 586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32" y="2642"/>
                    <a:ext cx="10" cy="2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90" name="Rectangle 587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35" y="2619"/>
                    <a:ext cx="5" cy="26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91" name="Rectangle 588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36" y="2654"/>
                    <a:ext cx="4" cy="18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92" name="Rectangle 589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5" y="2494"/>
                    <a:ext cx="13" cy="2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93" name="Rectangle 59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55" y="2592"/>
                    <a:ext cx="14" cy="23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94" name="Freeform 591"/>
                  <p:cNvSpPr>
                    <a:spLocks noChangeAspect="1"/>
                  </p:cNvSpPr>
                  <p:nvPr/>
                </p:nvSpPr>
                <p:spPr bwMode="auto">
                  <a:xfrm rot="5400000">
                    <a:off x="3021" y="2538"/>
                    <a:ext cx="270" cy="108"/>
                  </a:xfrm>
                  <a:custGeom>
                    <a:avLst/>
                    <a:gdLst>
                      <a:gd name="T0" fmla="*/ 270 w 540"/>
                      <a:gd name="T1" fmla="*/ 0 h 215"/>
                      <a:gd name="T2" fmla="*/ 270 w 540"/>
                      <a:gd name="T3" fmla="*/ 108 h 215"/>
                      <a:gd name="T4" fmla="*/ 0 w 540"/>
                      <a:gd name="T5" fmla="*/ 108 h 21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40" h="215">
                        <a:moveTo>
                          <a:pt x="540" y="0"/>
                        </a:moveTo>
                        <a:lnTo>
                          <a:pt x="540" y="215"/>
                        </a:lnTo>
                        <a:lnTo>
                          <a:pt x="0" y="215"/>
                        </a:lnTo>
                      </a:path>
                    </a:pathLst>
                  </a:custGeom>
                  <a:noFill/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995" name="Rectangle 592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75" y="2320"/>
                    <a:ext cx="18" cy="19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96" name="Rectangle 59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60" y="2661"/>
                    <a:ext cx="54" cy="11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97" name="Rectangle 594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78" y="2667"/>
                    <a:ext cx="17" cy="19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98" name="Rectangle 595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24" y="2250"/>
                    <a:ext cx="89" cy="54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4999" name="Line 596"/>
                  <p:cNvSpPr>
                    <a:spLocks noChangeAspect="1" noChangeShapeType="1"/>
                  </p:cNvSpPr>
                  <p:nvPr/>
                </p:nvSpPr>
                <p:spPr bwMode="auto">
                  <a:xfrm rot="5400000">
                    <a:off x="3143" y="2277"/>
                    <a:ext cx="88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00" name="Line 597"/>
                  <p:cNvSpPr>
                    <a:spLocks noChangeAspect="1" noChangeShapeType="1"/>
                  </p:cNvSpPr>
                  <p:nvPr/>
                </p:nvSpPr>
                <p:spPr bwMode="auto">
                  <a:xfrm rot="5400000">
                    <a:off x="3117" y="2276"/>
                    <a:ext cx="86" cy="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01" name="Rectangle 598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034" y="2479"/>
                    <a:ext cx="301" cy="22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02" name="Freeform 599"/>
                  <p:cNvSpPr>
                    <a:spLocks noChangeAspect="1"/>
                  </p:cNvSpPr>
                  <p:nvPr/>
                </p:nvSpPr>
                <p:spPr bwMode="auto">
                  <a:xfrm rot="5400000">
                    <a:off x="3142" y="2389"/>
                    <a:ext cx="49" cy="94"/>
                  </a:xfrm>
                  <a:custGeom>
                    <a:avLst/>
                    <a:gdLst>
                      <a:gd name="T0" fmla="*/ 0 w 98"/>
                      <a:gd name="T1" fmla="*/ 94 h 188"/>
                      <a:gd name="T2" fmla="*/ 49 w 98"/>
                      <a:gd name="T3" fmla="*/ 94 h 188"/>
                      <a:gd name="T4" fmla="*/ 49 w 98"/>
                      <a:gd name="T5" fmla="*/ 0 h 188"/>
                      <a:gd name="T6" fmla="*/ 0 w 98"/>
                      <a:gd name="T7" fmla="*/ 0 h 188"/>
                      <a:gd name="T8" fmla="*/ 0 w 98"/>
                      <a:gd name="T9" fmla="*/ 9 h 188"/>
                      <a:gd name="T10" fmla="*/ 31 w 98"/>
                      <a:gd name="T11" fmla="*/ 9 h 188"/>
                      <a:gd name="T12" fmla="*/ 31 w 98"/>
                      <a:gd name="T13" fmla="*/ 86 h 188"/>
                      <a:gd name="T14" fmla="*/ 0 w 98"/>
                      <a:gd name="T15" fmla="*/ 86 h 188"/>
                      <a:gd name="T16" fmla="*/ 0 w 98"/>
                      <a:gd name="T17" fmla="*/ 94 h 18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98" h="188">
                        <a:moveTo>
                          <a:pt x="0" y="188"/>
                        </a:moveTo>
                        <a:lnTo>
                          <a:pt x="98" y="188"/>
                        </a:lnTo>
                        <a:lnTo>
                          <a:pt x="98" y="0"/>
                        </a:lnTo>
                        <a:lnTo>
                          <a:pt x="0" y="0"/>
                        </a:lnTo>
                        <a:lnTo>
                          <a:pt x="0" y="17"/>
                        </a:lnTo>
                        <a:lnTo>
                          <a:pt x="62" y="17"/>
                        </a:lnTo>
                        <a:lnTo>
                          <a:pt x="62" y="171"/>
                        </a:lnTo>
                        <a:lnTo>
                          <a:pt x="0" y="171"/>
                        </a:lnTo>
                        <a:lnTo>
                          <a:pt x="0" y="1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03" name="Rectangle 60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191" y="2267"/>
                    <a:ext cx="72" cy="17"/>
                  </a:xfrm>
                  <a:prstGeom prst="rect">
                    <a:avLst/>
                  </a:prstGeom>
                  <a:solidFill>
                    <a:srgbClr val="FFFFFF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04" name="Rectangle 601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2915" y="2399"/>
                    <a:ext cx="32" cy="9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05" name="Rectangle 602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2934" y="2400"/>
                    <a:ext cx="32" cy="8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06" name="Rectangle 60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2952" y="2400"/>
                    <a:ext cx="32" cy="8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07" name="Rectangle 604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059" y="2401"/>
                    <a:ext cx="32" cy="9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08" name="Rectangle 605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042" y="2401"/>
                    <a:ext cx="32" cy="10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09" name="Rectangle 606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024" y="2402"/>
                    <a:ext cx="32" cy="8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10" name="Rectangle 607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006" y="2402"/>
                    <a:ext cx="32" cy="8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11" name="Rectangle 608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2892" y="2144"/>
                    <a:ext cx="43" cy="10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12" name="Rectangle 609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2910" y="2141"/>
                    <a:ext cx="42" cy="9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13" name="Rectangle 610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2929" y="2142"/>
                    <a:ext cx="42" cy="8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14" name="Rectangle 611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2946" y="2145"/>
                    <a:ext cx="43" cy="8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15" name="Rectangle 612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2893" y="2404"/>
                    <a:ext cx="42" cy="10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16" name="Rectangle 613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2910" y="2402"/>
                    <a:ext cx="42" cy="9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17" name="Rectangle 614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2929" y="2405"/>
                    <a:ext cx="42" cy="8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18" name="Rectangle 615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2947" y="2405"/>
                    <a:ext cx="42" cy="8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19" name="Rectangle 616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001" y="2405"/>
                    <a:ext cx="42" cy="8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20" name="Rectangle 617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019" y="2403"/>
                    <a:ext cx="42" cy="8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21" name="Rectangle 618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037" y="2402"/>
                    <a:ext cx="42" cy="10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  <p:sp>
                <p:nvSpPr>
                  <p:cNvPr id="25022" name="Rectangle 619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054" y="2402"/>
                    <a:ext cx="42" cy="9"/>
                  </a:xfrm>
                  <a:prstGeom prst="rect">
                    <a:avLst/>
                  </a:prstGeom>
                  <a:solidFill>
                    <a:srgbClr val="000000"/>
                  </a:solidFill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/>
                    <a:endParaRPr lang="zh-TW" altLang="en-US"/>
                  </a:p>
                </p:txBody>
              </p:sp>
            </p:grpSp>
          </p:grpSp>
          <p:grpSp>
            <p:nvGrpSpPr>
              <p:cNvPr id="24592" name="Group 620"/>
              <p:cNvGrpSpPr>
                <a:grpSpLocks/>
              </p:cNvGrpSpPr>
              <p:nvPr/>
            </p:nvGrpSpPr>
            <p:grpSpPr bwMode="auto">
              <a:xfrm>
                <a:off x="3288" y="2760"/>
                <a:ext cx="1056" cy="732"/>
                <a:chOff x="3288" y="2760"/>
                <a:chExt cx="1056" cy="732"/>
              </a:xfrm>
            </p:grpSpPr>
            <p:sp>
              <p:nvSpPr>
                <p:cNvPr id="24609" name="Freeform 621"/>
                <p:cNvSpPr>
                  <a:spLocks/>
                </p:cNvSpPr>
                <p:nvPr/>
              </p:nvSpPr>
              <p:spPr bwMode="auto">
                <a:xfrm>
                  <a:off x="3288" y="2760"/>
                  <a:ext cx="1032" cy="732"/>
                </a:xfrm>
                <a:custGeom>
                  <a:avLst/>
                  <a:gdLst>
                    <a:gd name="T0" fmla="*/ 1032 w 588"/>
                    <a:gd name="T1" fmla="*/ 732 h 372"/>
                    <a:gd name="T2" fmla="*/ 800 w 588"/>
                    <a:gd name="T3" fmla="*/ 732 h 372"/>
                    <a:gd name="T4" fmla="*/ 0 w 588"/>
                    <a:gd name="T5" fmla="*/ 0 h 37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8" h="372">
                      <a:moveTo>
                        <a:pt x="588" y="372"/>
                      </a:moveTo>
                      <a:lnTo>
                        <a:pt x="456" y="37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4610" name="Freeform 622"/>
                <p:cNvSpPr>
                  <a:spLocks/>
                </p:cNvSpPr>
                <p:nvPr/>
              </p:nvSpPr>
              <p:spPr bwMode="auto">
                <a:xfrm>
                  <a:off x="3756" y="2796"/>
                  <a:ext cx="588" cy="372"/>
                </a:xfrm>
                <a:custGeom>
                  <a:avLst/>
                  <a:gdLst>
                    <a:gd name="T0" fmla="*/ 588 w 588"/>
                    <a:gd name="T1" fmla="*/ 372 h 372"/>
                    <a:gd name="T2" fmla="*/ 456 w 588"/>
                    <a:gd name="T3" fmla="*/ 372 h 372"/>
                    <a:gd name="T4" fmla="*/ 0 w 588"/>
                    <a:gd name="T5" fmla="*/ 0 h 37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8" h="372">
                      <a:moveTo>
                        <a:pt x="588" y="372"/>
                      </a:moveTo>
                      <a:lnTo>
                        <a:pt x="456" y="37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24593" name="Group 623"/>
              <p:cNvGrpSpPr>
                <a:grpSpLocks/>
              </p:cNvGrpSpPr>
              <p:nvPr/>
            </p:nvGrpSpPr>
            <p:grpSpPr bwMode="auto">
              <a:xfrm>
                <a:off x="729" y="699"/>
                <a:ext cx="4295" cy="2685"/>
                <a:chOff x="729" y="699"/>
                <a:chExt cx="4295" cy="2685"/>
              </a:xfrm>
            </p:grpSpPr>
            <p:sp>
              <p:nvSpPr>
                <p:cNvPr id="24604" name="Text Box 624"/>
                <p:cNvSpPr txBox="1">
                  <a:spLocks noChangeArrowheads="1"/>
                </p:cNvSpPr>
                <p:nvPr/>
              </p:nvSpPr>
              <p:spPr bwMode="auto">
                <a:xfrm>
                  <a:off x="4337" y="1803"/>
                  <a:ext cx="687" cy="20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kumimoji="0" lang="en-US" altLang="zh-TW" sz="1600">
                      <a:latin typeface="Times New Roman" panose="02020603050405020304" pitchFamily="18" charset="0"/>
                    </a:rPr>
                    <a:t>End Station</a:t>
                  </a:r>
                </a:p>
              </p:txBody>
            </p:sp>
            <p:sp>
              <p:nvSpPr>
                <p:cNvPr id="24605" name="Text Box 625"/>
                <p:cNvSpPr txBox="1">
                  <a:spLocks noChangeArrowheads="1"/>
                </p:cNvSpPr>
                <p:nvPr/>
              </p:nvSpPr>
              <p:spPr bwMode="auto">
                <a:xfrm>
                  <a:off x="2545" y="3183"/>
                  <a:ext cx="965" cy="2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kumimoji="0" lang="en-US" altLang="zh-TW" sz="1600">
                      <a:latin typeface="Times New Roman" panose="02020603050405020304" pitchFamily="18" charset="0"/>
                    </a:rPr>
                    <a:t>Process Chamber</a:t>
                  </a:r>
                </a:p>
              </p:txBody>
            </p:sp>
            <p:sp>
              <p:nvSpPr>
                <p:cNvPr id="24606" name="Text Box 626"/>
                <p:cNvSpPr txBox="1">
                  <a:spLocks noChangeArrowheads="1"/>
                </p:cNvSpPr>
                <p:nvPr/>
              </p:nvSpPr>
              <p:spPr bwMode="auto">
                <a:xfrm>
                  <a:off x="729" y="2823"/>
                  <a:ext cx="1122" cy="2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kumimoji="0" lang="en-US" altLang="zh-TW" sz="1600">
                      <a:latin typeface="Times New Roman" panose="02020603050405020304" pitchFamily="18" charset="0"/>
                    </a:rPr>
                    <a:t>Terminal Subsystem</a:t>
                  </a:r>
                </a:p>
              </p:txBody>
            </p:sp>
            <p:sp>
              <p:nvSpPr>
                <p:cNvPr id="24607" name="Text Box 627"/>
                <p:cNvSpPr txBox="1">
                  <a:spLocks noChangeArrowheads="1"/>
                </p:cNvSpPr>
                <p:nvPr/>
              </p:nvSpPr>
              <p:spPr bwMode="auto">
                <a:xfrm>
                  <a:off x="774" y="999"/>
                  <a:ext cx="1012" cy="2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kumimoji="0" lang="en-US" altLang="zh-TW" sz="1600">
                      <a:latin typeface="Times New Roman" panose="02020603050405020304" pitchFamily="18" charset="0"/>
                    </a:rPr>
                    <a:t>Source Subsystem</a:t>
                  </a:r>
                </a:p>
              </p:txBody>
            </p:sp>
            <p:sp>
              <p:nvSpPr>
                <p:cNvPr id="24608" name="Text Box 628"/>
                <p:cNvSpPr txBox="1">
                  <a:spLocks noChangeArrowheads="1"/>
                </p:cNvSpPr>
                <p:nvPr/>
              </p:nvSpPr>
              <p:spPr bwMode="auto">
                <a:xfrm>
                  <a:off x="2541" y="699"/>
                  <a:ext cx="1053" cy="2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kumimoji="0" lang="en-US" altLang="zh-TW" sz="1600">
                      <a:latin typeface="Times New Roman" panose="02020603050405020304" pitchFamily="18" charset="0"/>
                    </a:rPr>
                    <a:t>Implant Subsystem</a:t>
                  </a:r>
                </a:p>
              </p:txBody>
            </p:sp>
          </p:grpSp>
          <p:grpSp>
            <p:nvGrpSpPr>
              <p:cNvPr id="24594" name="Group 629"/>
              <p:cNvGrpSpPr>
                <a:grpSpLocks/>
              </p:cNvGrpSpPr>
              <p:nvPr/>
            </p:nvGrpSpPr>
            <p:grpSpPr bwMode="auto">
              <a:xfrm>
                <a:off x="4020" y="612"/>
                <a:ext cx="156" cy="3114"/>
                <a:chOff x="4020" y="612"/>
                <a:chExt cx="156" cy="3114"/>
              </a:xfrm>
            </p:grpSpPr>
            <p:sp>
              <p:nvSpPr>
                <p:cNvPr id="24602" name="Rectangle 630"/>
                <p:cNvSpPr>
                  <a:spLocks noChangeArrowheads="1"/>
                </p:cNvSpPr>
                <p:nvPr/>
              </p:nvSpPr>
              <p:spPr bwMode="auto">
                <a:xfrm>
                  <a:off x="4092" y="612"/>
                  <a:ext cx="84" cy="37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24603" name="Rectangle 631"/>
                <p:cNvSpPr>
                  <a:spLocks noChangeArrowheads="1"/>
                </p:cNvSpPr>
                <p:nvPr/>
              </p:nvSpPr>
              <p:spPr bwMode="auto">
                <a:xfrm>
                  <a:off x="4020" y="3348"/>
                  <a:ext cx="96" cy="37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</p:grpSp>
          <p:grpSp>
            <p:nvGrpSpPr>
              <p:cNvPr id="24595" name="Group 632"/>
              <p:cNvGrpSpPr>
                <a:grpSpLocks/>
              </p:cNvGrpSpPr>
              <p:nvPr/>
            </p:nvGrpSpPr>
            <p:grpSpPr bwMode="auto">
              <a:xfrm>
                <a:off x="4219" y="645"/>
                <a:ext cx="1265" cy="2913"/>
                <a:chOff x="4219" y="645"/>
                <a:chExt cx="1265" cy="2913"/>
              </a:xfrm>
            </p:grpSpPr>
            <p:sp>
              <p:nvSpPr>
                <p:cNvPr id="24596" name="Text Box 633"/>
                <p:cNvSpPr txBox="1">
                  <a:spLocks noChangeArrowheads="1"/>
                </p:cNvSpPr>
                <p:nvPr/>
              </p:nvSpPr>
              <p:spPr bwMode="auto">
                <a:xfrm>
                  <a:off x="4238" y="1119"/>
                  <a:ext cx="1246" cy="1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kumimoji="0" lang="en-US" altLang="zh-TW" sz="1600">
                      <a:latin typeface="Times New Roman" panose="02020603050405020304" pitchFamily="18" charset="0"/>
                    </a:rPr>
                    <a:t>Operator interface</a:t>
                  </a:r>
                </a:p>
              </p:txBody>
            </p:sp>
            <p:sp>
              <p:nvSpPr>
                <p:cNvPr id="24597" name="Text Box 634"/>
                <p:cNvSpPr txBox="1">
                  <a:spLocks noChangeArrowheads="1"/>
                </p:cNvSpPr>
                <p:nvPr/>
              </p:nvSpPr>
              <p:spPr bwMode="auto">
                <a:xfrm>
                  <a:off x="4274" y="2163"/>
                  <a:ext cx="901" cy="2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kumimoji="0" lang="en-US" altLang="zh-TW" sz="1600">
                      <a:latin typeface="Times New Roman" panose="02020603050405020304" pitchFamily="18" charset="0"/>
                    </a:rPr>
                    <a:t>Wafer cassette loadlocks</a:t>
                  </a:r>
                </a:p>
              </p:txBody>
            </p:sp>
            <p:sp>
              <p:nvSpPr>
                <p:cNvPr id="24598" name="Text Box 635"/>
                <p:cNvSpPr txBox="1">
                  <a:spLocks noChangeArrowheads="1"/>
                </p:cNvSpPr>
                <p:nvPr/>
              </p:nvSpPr>
              <p:spPr bwMode="auto">
                <a:xfrm>
                  <a:off x="4305" y="3051"/>
                  <a:ext cx="811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r>
                    <a:rPr kumimoji="0" lang="en-US" altLang="zh-TW" sz="1600">
                      <a:latin typeface="Times New Roman" panose="02020603050405020304" pitchFamily="18" charset="0"/>
                    </a:rPr>
                    <a:t>Wafer handler</a:t>
                  </a:r>
                </a:p>
              </p:txBody>
            </p:sp>
            <p:sp>
              <p:nvSpPr>
                <p:cNvPr id="24599" name="Text Box 636"/>
                <p:cNvSpPr txBox="1">
                  <a:spLocks noChangeArrowheads="1"/>
                </p:cNvSpPr>
                <p:nvPr/>
              </p:nvSpPr>
              <p:spPr bwMode="auto">
                <a:xfrm>
                  <a:off x="4334" y="3363"/>
                  <a:ext cx="58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r>
                    <a:rPr kumimoji="0" lang="en-US" altLang="zh-TW" sz="1600">
                      <a:latin typeface="Times New Roman" panose="02020603050405020304" pitchFamily="18" charset="0"/>
                    </a:rPr>
                    <a:t>Scan disk</a:t>
                  </a:r>
                </a:p>
              </p:txBody>
            </p:sp>
            <p:sp>
              <p:nvSpPr>
                <p:cNvPr id="24600" name="Text Box 637"/>
                <p:cNvSpPr txBox="1">
                  <a:spLocks noChangeArrowheads="1"/>
                </p:cNvSpPr>
                <p:nvPr/>
              </p:nvSpPr>
              <p:spPr bwMode="auto">
                <a:xfrm>
                  <a:off x="4262" y="1479"/>
                  <a:ext cx="823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r>
                    <a:rPr kumimoji="0" lang="en-US" altLang="zh-TW" sz="1600">
                      <a:latin typeface="Times New Roman" panose="02020603050405020304" pitchFamily="18" charset="0"/>
                    </a:rPr>
                    <a:t>Video monitor</a:t>
                  </a:r>
                </a:p>
              </p:txBody>
            </p:sp>
            <p:sp>
              <p:nvSpPr>
                <p:cNvPr id="24601" name="Text Box 638"/>
                <p:cNvSpPr txBox="1">
                  <a:spLocks noChangeArrowheads="1"/>
                </p:cNvSpPr>
                <p:nvPr/>
              </p:nvSpPr>
              <p:spPr bwMode="auto">
                <a:xfrm>
                  <a:off x="4219" y="645"/>
                  <a:ext cx="348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kumimoji="0" lang="en-US" altLang="zh-TW" sz="1600">
                      <a:latin typeface="Times New Roman" panose="02020603050405020304" pitchFamily="18" charset="0"/>
                    </a:rPr>
                    <a:t>Wall</a:t>
                  </a:r>
                </a:p>
              </p:txBody>
            </p:sp>
          </p:grpSp>
        </p:grpSp>
        <p:sp>
          <p:nvSpPr>
            <p:cNvPr id="24583" name="Rectangle 641"/>
            <p:cNvSpPr>
              <a:spLocks noChangeArrowheads="1"/>
            </p:cNvSpPr>
            <p:nvPr/>
          </p:nvSpPr>
          <p:spPr bwMode="auto">
            <a:xfrm flipH="1">
              <a:off x="323850" y="1446213"/>
              <a:ext cx="360363" cy="36845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24584" name="Rectangle 642"/>
            <p:cNvSpPr>
              <a:spLocks noChangeArrowheads="1"/>
            </p:cNvSpPr>
            <p:nvPr/>
          </p:nvSpPr>
          <p:spPr bwMode="auto">
            <a:xfrm>
              <a:off x="684213" y="4687888"/>
              <a:ext cx="107950" cy="4333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24585" name="Text Box 1277"/>
            <p:cNvSpPr txBox="1">
              <a:spLocks noChangeArrowheads="1"/>
            </p:cNvSpPr>
            <p:nvPr/>
          </p:nvSpPr>
          <p:spPr bwMode="auto">
            <a:xfrm>
              <a:off x="107950" y="5516563"/>
              <a:ext cx="1878013" cy="37941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Facilities Subsystem</a:t>
              </a:r>
              <a:r>
                <a:rPr lang="en-US" altLang="zh-TW"/>
                <a:t> </a:t>
              </a:r>
            </a:p>
          </p:txBody>
        </p:sp>
        <p:sp>
          <p:nvSpPr>
            <p:cNvPr id="24587" name="Line 1279"/>
            <p:cNvSpPr>
              <a:spLocks noChangeShapeType="1"/>
            </p:cNvSpPr>
            <p:nvPr/>
          </p:nvSpPr>
          <p:spPr bwMode="auto">
            <a:xfrm flipH="1" flipV="1">
              <a:off x="468313" y="4508500"/>
              <a:ext cx="215900" cy="1008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588" name="Line 1280"/>
            <p:cNvSpPr>
              <a:spLocks noChangeShapeType="1"/>
            </p:cNvSpPr>
            <p:nvPr/>
          </p:nvSpPr>
          <p:spPr bwMode="auto">
            <a:xfrm flipV="1">
              <a:off x="684213" y="4941888"/>
              <a:ext cx="71437" cy="574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589" name="Rectangle 1281"/>
            <p:cNvSpPr>
              <a:spLocks noChangeArrowheads="1"/>
            </p:cNvSpPr>
            <p:nvPr/>
          </p:nvSpPr>
          <p:spPr bwMode="auto">
            <a:xfrm>
              <a:off x="5292725" y="2565400"/>
              <a:ext cx="28733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7" y="4485187"/>
            <a:ext cx="4088913" cy="23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685800" y="1412875"/>
            <a:ext cx="7772400" cy="1439863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RTP </a:t>
            </a:r>
            <a:r>
              <a:rPr lang="zh-TW" altLang="en-US" sz="36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機台簡介</a:t>
            </a: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924175"/>
            <a:ext cx="3017837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7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E308239-3938-4087-9120-BDD309F2D5E6}" type="slidenum">
              <a:rPr kumimoji="0" lang="zh-TW" altLang="en-US">
                <a:solidFill>
                  <a:srgbClr val="7F7F7F"/>
                </a:solidFill>
              </a:rPr>
              <a:pPr eaLnBrk="1" hangingPunct="1"/>
              <a:t>27</a:t>
            </a:fld>
            <a:endParaRPr kumimoji="0" lang="zh-TW" altLang="en-US">
              <a:solidFill>
                <a:srgbClr val="7F7F7F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461963" y="692150"/>
            <a:ext cx="79565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  <a:r>
              <a:rPr lang="zh-TW" altLang="en-US" sz="20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以回火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(Annealing)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，目的是要消除材料因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產生之內應力，使用方法是將回火晶片置於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CHAMBER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利用快速升溫達到設定溫度，利用熱能使材料內原子進行晶格位置的重排，以降低材料內的缺陷密度，恢復或是改善材料的電子性質。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主要回火製程有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後離子植入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(Post Ion Implantation)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金屬矽化物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(Silicide)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的回火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回火溫度為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710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925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" y="188913"/>
            <a:ext cx="230346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RTP</a:t>
            </a:r>
            <a:r>
              <a:rPr lang="zh-TW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製程說明</a:t>
            </a:r>
            <a:endParaRPr lang="zh-TW" alt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47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8"/>
          <p:cNvSpPr>
            <a:spLocks noChangeArrowheads="1"/>
          </p:cNvSpPr>
          <p:nvPr/>
        </p:nvSpPr>
        <p:spPr bwMode="auto">
          <a:xfrm>
            <a:off x="3348335" y="4509542"/>
            <a:ext cx="935038" cy="792162"/>
          </a:xfrm>
          <a:prstGeom prst="cube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47" name="AutoShape 9"/>
          <p:cNvSpPr>
            <a:spLocks noChangeArrowheads="1"/>
          </p:cNvSpPr>
          <p:nvPr/>
        </p:nvSpPr>
        <p:spPr bwMode="auto">
          <a:xfrm>
            <a:off x="611485" y="4436517"/>
            <a:ext cx="935038" cy="792162"/>
          </a:xfrm>
          <a:prstGeom prst="cube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204810" name="AutoShape 10"/>
          <p:cNvSpPr>
            <a:spLocks noChangeArrowheads="1"/>
          </p:cNvSpPr>
          <p:nvPr/>
        </p:nvSpPr>
        <p:spPr bwMode="auto">
          <a:xfrm>
            <a:off x="1764010" y="1988592"/>
            <a:ext cx="1368425" cy="504825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49" name="AutoShape 11"/>
          <p:cNvSpPr>
            <a:spLocks noChangeArrowheads="1"/>
          </p:cNvSpPr>
          <p:nvPr/>
        </p:nvSpPr>
        <p:spPr bwMode="auto">
          <a:xfrm>
            <a:off x="611485" y="2925217"/>
            <a:ext cx="649288" cy="287337"/>
          </a:xfrm>
          <a:prstGeom prst="can">
            <a:avLst>
              <a:gd name="adj" fmla="val 25000"/>
            </a:avLst>
          </a:prstGeom>
          <a:solidFill>
            <a:srgbClr val="71B8F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204813" name="Oval 13"/>
          <p:cNvSpPr>
            <a:spLocks noChangeArrowheads="1"/>
          </p:cNvSpPr>
          <p:nvPr/>
        </p:nvSpPr>
        <p:spPr bwMode="auto">
          <a:xfrm>
            <a:off x="3348335" y="4796879"/>
            <a:ext cx="720725" cy="360363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51" name="AutoShape 19"/>
          <p:cNvSpPr>
            <a:spLocks noChangeArrowheads="1"/>
          </p:cNvSpPr>
          <p:nvPr/>
        </p:nvSpPr>
        <p:spPr bwMode="auto">
          <a:xfrm>
            <a:off x="2195810" y="4293642"/>
            <a:ext cx="503238" cy="431800"/>
          </a:xfrm>
          <a:custGeom>
            <a:avLst/>
            <a:gdLst>
              <a:gd name="T0" fmla="*/ 136578630 w 21600"/>
              <a:gd name="T1" fmla="*/ 0 h 21600"/>
              <a:gd name="T2" fmla="*/ 39999966 w 21600"/>
              <a:gd name="T3" fmla="*/ 25268996 h 21600"/>
              <a:gd name="T4" fmla="*/ 0 w 21600"/>
              <a:gd name="T5" fmla="*/ 86280057 h 21600"/>
              <a:gd name="T6" fmla="*/ 39999966 w 21600"/>
              <a:gd name="T7" fmla="*/ 147291118 h 21600"/>
              <a:gd name="T8" fmla="*/ 136578630 w 21600"/>
              <a:gd name="T9" fmla="*/ 172560114 h 21600"/>
              <a:gd name="T10" fmla="*/ 233157318 w 21600"/>
              <a:gd name="T11" fmla="*/ 147291118 h 21600"/>
              <a:gd name="T12" fmla="*/ 273157284 w 21600"/>
              <a:gd name="T13" fmla="*/ 86280057 h 21600"/>
              <a:gd name="T14" fmla="*/ 233157318 w 21600"/>
              <a:gd name="T15" fmla="*/ 2526899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52" name="AutoShape 20"/>
          <p:cNvSpPr>
            <a:spLocks noChangeArrowheads="1"/>
          </p:cNvSpPr>
          <p:nvPr/>
        </p:nvSpPr>
        <p:spPr bwMode="auto">
          <a:xfrm>
            <a:off x="2195810" y="3357017"/>
            <a:ext cx="358775" cy="360362"/>
          </a:xfrm>
          <a:custGeom>
            <a:avLst/>
            <a:gdLst>
              <a:gd name="T0" fmla="*/ 49491450 w 21600"/>
              <a:gd name="T1" fmla="*/ 0 h 21600"/>
              <a:gd name="T2" fmla="*/ 14494460 w 21600"/>
              <a:gd name="T3" fmla="*/ 14687821 h 21600"/>
              <a:gd name="T4" fmla="*/ 0 w 21600"/>
              <a:gd name="T5" fmla="*/ 50151263 h 21600"/>
              <a:gd name="T6" fmla="*/ 14494460 w 21600"/>
              <a:gd name="T7" fmla="*/ 85614420 h 21600"/>
              <a:gd name="T8" fmla="*/ 49491450 w 21600"/>
              <a:gd name="T9" fmla="*/ 100302241 h 21600"/>
              <a:gd name="T10" fmla="*/ 84488174 w 21600"/>
              <a:gd name="T11" fmla="*/ 85614420 h 21600"/>
              <a:gd name="T12" fmla="*/ 98982634 w 21600"/>
              <a:gd name="T13" fmla="*/ 50151263 h 21600"/>
              <a:gd name="T14" fmla="*/ 84488174 w 21600"/>
              <a:gd name="T15" fmla="*/ 14687821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53" name="AutoShape 21"/>
          <p:cNvSpPr>
            <a:spLocks noChangeArrowheads="1"/>
          </p:cNvSpPr>
          <p:nvPr/>
        </p:nvSpPr>
        <p:spPr bwMode="auto">
          <a:xfrm>
            <a:off x="1762423" y="4149179"/>
            <a:ext cx="358775" cy="360363"/>
          </a:xfrm>
          <a:custGeom>
            <a:avLst/>
            <a:gdLst>
              <a:gd name="T0" fmla="*/ 49491450 w 21600"/>
              <a:gd name="T1" fmla="*/ 0 h 21600"/>
              <a:gd name="T2" fmla="*/ 14494460 w 21600"/>
              <a:gd name="T3" fmla="*/ 14687912 h 21600"/>
              <a:gd name="T4" fmla="*/ 0 w 21600"/>
              <a:gd name="T5" fmla="*/ 50151268 h 21600"/>
              <a:gd name="T6" fmla="*/ 14494460 w 21600"/>
              <a:gd name="T7" fmla="*/ 85614624 h 21600"/>
              <a:gd name="T8" fmla="*/ 49491450 w 21600"/>
              <a:gd name="T9" fmla="*/ 100302520 h 21600"/>
              <a:gd name="T10" fmla="*/ 84488174 w 21600"/>
              <a:gd name="T11" fmla="*/ 85614624 h 21600"/>
              <a:gd name="T12" fmla="*/ 98982634 w 21600"/>
              <a:gd name="T13" fmla="*/ 50151268 h 21600"/>
              <a:gd name="T14" fmla="*/ 84488174 w 21600"/>
              <a:gd name="T15" fmla="*/ 14687912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54" name="Line 22"/>
          <p:cNvSpPr>
            <a:spLocks noChangeShapeType="1"/>
          </p:cNvSpPr>
          <p:nvPr/>
        </p:nvSpPr>
        <p:spPr bwMode="auto">
          <a:xfrm>
            <a:off x="2195810" y="3501479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5" name="Line 23"/>
          <p:cNvSpPr>
            <a:spLocks noChangeShapeType="1"/>
          </p:cNvSpPr>
          <p:nvPr/>
        </p:nvSpPr>
        <p:spPr bwMode="auto">
          <a:xfrm>
            <a:off x="2554585" y="3501479"/>
            <a:ext cx="144463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6" name="Line 24"/>
          <p:cNvSpPr>
            <a:spLocks noChangeShapeType="1"/>
          </p:cNvSpPr>
          <p:nvPr/>
        </p:nvSpPr>
        <p:spPr bwMode="auto">
          <a:xfrm flipH="1">
            <a:off x="2051348" y="3572917"/>
            <a:ext cx="503237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7" name="Line 25"/>
          <p:cNvSpPr>
            <a:spLocks noChangeShapeType="1"/>
          </p:cNvSpPr>
          <p:nvPr/>
        </p:nvSpPr>
        <p:spPr bwMode="auto">
          <a:xfrm flipH="1">
            <a:off x="1762423" y="3501479"/>
            <a:ext cx="433387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8" name="Oval 26"/>
          <p:cNvSpPr>
            <a:spLocks noChangeArrowheads="1"/>
          </p:cNvSpPr>
          <p:nvPr/>
        </p:nvSpPr>
        <p:spPr bwMode="auto">
          <a:xfrm>
            <a:off x="2772073" y="3501479"/>
            <a:ext cx="287337" cy="287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59" name="Line 27"/>
          <p:cNvSpPr>
            <a:spLocks noChangeShapeType="1"/>
          </p:cNvSpPr>
          <p:nvPr/>
        </p:nvSpPr>
        <p:spPr bwMode="auto">
          <a:xfrm flipV="1">
            <a:off x="2122785" y="4222204"/>
            <a:ext cx="144463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0" name="Line 28"/>
          <p:cNvSpPr>
            <a:spLocks noChangeShapeType="1"/>
          </p:cNvSpPr>
          <p:nvPr/>
        </p:nvSpPr>
        <p:spPr bwMode="auto">
          <a:xfrm flipV="1">
            <a:off x="1906885" y="4006304"/>
            <a:ext cx="2159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1" name="Line 29"/>
          <p:cNvSpPr>
            <a:spLocks noChangeShapeType="1"/>
          </p:cNvSpPr>
          <p:nvPr/>
        </p:nvSpPr>
        <p:spPr bwMode="auto">
          <a:xfrm flipV="1">
            <a:off x="2122785" y="3933279"/>
            <a:ext cx="21590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2" name="Line 30"/>
          <p:cNvSpPr>
            <a:spLocks noChangeShapeType="1"/>
          </p:cNvSpPr>
          <p:nvPr/>
        </p:nvSpPr>
        <p:spPr bwMode="auto">
          <a:xfrm flipV="1">
            <a:off x="2267248" y="4006304"/>
            <a:ext cx="1444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3" name="Line 31"/>
          <p:cNvSpPr>
            <a:spLocks noChangeShapeType="1"/>
          </p:cNvSpPr>
          <p:nvPr/>
        </p:nvSpPr>
        <p:spPr bwMode="auto">
          <a:xfrm flipV="1">
            <a:off x="2411710" y="3717379"/>
            <a:ext cx="360363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4" name="Line 32"/>
          <p:cNvSpPr>
            <a:spLocks noChangeShapeType="1"/>
          </p:cNvSpPr>
          <p:nvPr/>
        </p:nvSpPr>
        <p:spPr bwMode="auto">
          <a:xfrm flipV="1">
            <a:off x="2338685" y="3645942"/>
            <a:ext cx="433388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5" name="Text Box 33"/>
          <p:cNvSpPr txBox="1">
            <a:spLocks noChangeArrowheads="1"/>
          </p:cNvSpPr>
          <p:nvPr/>
        </p:nvSpPr>
        <p:spPr bwMode="auto">
          <a:xfrm>
            <a:off x="3348335" y="5228679"/>
            <a:ext cx="12239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solidFill>
                  <a:srgbClr val="FF0000"/>
                </a:solidFill>
              </a:rPr>
              <a:t>Load cassette</a:t>
            </a:r>
          </a:p>
        </p:txBody>
      </p:sp>
      <p:sp>
        <p:nvSpPr>
          <p:cNvPr id="6166" name="Text Box 34"/>
          <p:cNvSpPr txBox="1">
            <a:spLocks noChangeArrowheads="1"/>
          </p:cNvSpPr>
          <p:nvPr/>
        </p:nvSpPr>
        <p:spPr bwMode="auto">
          <a:xfrm>
            <a:off x="611485" y="5228679"/>
            <a:ext cx="1512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solidFill>
                  <a:srgbClr val="FF0000"/>
                </a:solidFill>
              </a:rPr>
              <a:t>Unload cassette</a:t>
            </a:r>
          </a:p>
        </p:txBody>
      </p:sp>
      <p:sp>
        <p:nvSpPr>
          <p:cNvPr id="6167" name="AutoShape 35"/>
          <p:cNvSpPr>
            <a:spLocks noChangeArrowheads="1"/>
          </p:cNvSpPr>
          <p:nvPr/>
        </p:nvSpPr>
        <p:spPr bwMode="auto">
          <a:xfrm>
            <a:off x="755948" y="3141117"/>
            <a:ext cx="360362" cy="360362"/>
          </a:xfrm>
          <a:prstGeom prst="can">
            <a:avLst>
              <a:gd name="adj" fmla="val 25000"/>
            </a:avLst>
          </a:prstGeom>
          <a:solidFill>
            <a:srgbClr val="71B8F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68" name="AutoShape 36"/>
          <p:cNvSpPr>
            <a:spLocks noChangeArrowheads="1"/>
          </p:cNvSpPr>
          <p:nvPr/>
        </p:nvSpPr>
        <p:spPr bwMode="auto">
          <a:xfrm>
            <a:off x="3419773" y="2853779"/>
            <a:ext cx="936625" cy="792163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69" name="Text Box 37"/>
          <p:cNvSpPr txBox="1">
            <a:spLocks noChangeArrowheads="1"/>
          </p:cNvSpPr>
          <p:nvPr/>
        </p:nvSpPr>
        <p:spPr bwMode="auto">
          <a:xfrm>
            <a:off x="3276898" y="2420392"/>
            <a:ext cx="14398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solidFill>
                  <a:srgbClr val="FF0000"/>
                </a:solidFill>
              </a:rPr>
              <a:t>Alignment</a:t>
            </a:r>
          </a:p>
        </p:txBody>
      </p:sp>
      <p:sp>
        <p:nvSpPr>
          <p:cNvPr id="6170" name="Text Box 38"/>
          <p:cNvSpPr txBox="1">
            <a:spLocks noChangeArrowheads="1"/>
          </p:cNvSpPr>
          <p:nvPr/>
        </p:nvSpPr>
        <p:spPr bwMode="auto">
          <a:xfrm>
            <a:off x="1403648" y="1556792"/>
            <a:ext cx="2159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solidFill>
                  <a:srgbClr val="FF0000"/>
                </a:solidFill>
              </a:rPr>
              <a:t>Process chamber</a:t>
            </a:r>
          </a:p>
        </p:txBody>
      </p:sp>
      <p:sp>
        <p:nvSpPr>
          <p:cNvPr id="6171" name="Text Box 39"/>
          <p:cNvSpPr txBox="1">
            <a:spLocks noChangeArrowheads="1"/>
          </p:cNvSpPr>
          <p:nvPr/>
        </p:nvSpPr>
        <p:spPr bwMode="auto">
          <a:xfrm>
            <a:off x="540048" y="3501479"/>
            <a:ext cx="11525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solidFill>
                  <a:srgbClr val="FF0000"/>
                </a:solidFill>
              </a:rPr>
              <a:t>Cooling station</a:t>
            </a:r>
          </a:p>
        </p:txBody>
      </p:sp>
      <p:sp>
        <p:nvSpPr>
          <p:cNvPr id="6172" name="Rectangle 40"/>
          <p:cNvSpPr>
            <a:spLocks noChangeArrowheads="1"/>
          </p:cNvSpPr>
          <p:nvPr/>
        </p:nvSpPr>
        <p:spPr bwMode="auto">
          <a:xfrm>
            <a:off x="507127" y="371234"/>
            <a:ext cx="7993062" cy="57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  <a:r>
              <a:rPr kumimoji="0" lang="zh-TW" altLang="en-US" sz="24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</a:t>
            </a:r>
            <a:r>
              <a:rPr kumimoji="0" lang="en-US" altLang="zh-TW" sz="2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  <a:r>
              <a:rPr kumimoji="0"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臺簡介</a:t>
            </a: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11" y="2632348"/>
            <a:ext cx="3776348" cy="310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8169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79769E-6 L -0.09445 -0.193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96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45 -0.19376 L 0.02361 -0.3301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6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61 -0.33018 L -0.08664 -0.194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67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45 -0.19376 L -0.14184 -0.403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-10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048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84 -0.4037 L -0.09445 -0.1937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10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45 -0.19376 L -0.30712 -0.3197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63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6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12 -0.31977 L -0.09445 -0.2043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57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45 -0.19376 L -0.29931 -0.015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89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0" grpId="0" animBg="1"/>
      <p:bldP spid="204813" grpId="0" animBg="1"/>
      <p:bldP spid="204813" grpId="1" animBg="1"/>
      <p:bldP spid="204813" grpId="2" animBg="1"/>
      <p:bldP spid="204813" grpId="3" animBg="1"/>
      <p:bldP spid="204813" grpId="4" animBg="1"/>
      <p:bldP spid="204813" grpId="5" animBg="1"/>
      <p:bldP spid="204813" grpId="6" animBg="1"/>
      <p:bldP spid="204813" grpId="7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55499982"/>
              </p:ext>
            </p:extLst>
          </p:nvPr>
        </p:nvGraphicFramePr>
        <p:xfrm>
          <a:off x="539552" y="332656"/>
          <a:ext cx="756084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07950" y="188913"/>
            <a:ext cx="201612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爐</a:t>
            </a:r>
            <a:r>
              <a:rPr kumimoji="0" lang="zh-TW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管</a:t>
            </a:r>
            <a:r>
              <a:rPr kumimoji="0" lang="zh-TW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分</a:t>
            </a:r>
            <a:r>
              <a:rPr kumimoji="0" lang="zh-TW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類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084168" y="4729587"/>
            <a:ext cx="2016225" cy="598425"/>
            <a:chOff x="5422782" y="3149359"/>
            <a:chExt cx="1824847" cy="91242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圓角矩形 6"/>
            <p:cNvSpPr/>
            <p:nvPr/>
          </p:nvSpPr>
          <p:spPr>
            <a:xfrm>
              <a:off x="5422782" y="3149359"/>
              <a:ext cx="1824847" cy="912423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圓角矩形 4"/>
            <p:cNvSpPr txBox="1"/>
            <p:nvPr/>
          </p:nvSpPr>
          <p:spPr>
            <a:xfrm>
              <a:off x="5449506" y="3176083"/>
              <a:ext cx="1771399" cy="8589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400" dirty="0" smtClean="0">
                  <a:latin typeface="微軟正黑體" pitchFamily="34" charset="-120"/>
                  <a:ea typeface="微軟正黑體" pitchFamily="34" charset="-120"/>
                </a:rPr>
                <a:t>HTO </a:t>
              </a:r>
              <a:r>
                <a:rPr lang="en-US" altLang="zh-TW" sz="2400" kern="1200" dirty="0" smtClean="0"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2400" dirty="0">
                  <a:solidFill>
                    <a:srgbClr val="7030A0"/>
                  </a:solidFill>
                  <a:latin typeface="微軟正黑體" pitchFamily="34" charset="-120"/>
                  <a:ea typeface="微軟正黑體" pitchFamily="34" charset="-120"/>
                </a:rPr>
                <a:t>1</a:t>
              </a:r>
              <a:endParaRPr lang="zh-TW" altLang="en-US" sz="2400" kern="1200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081783" y="5494285"/>
            <a:ext cx="2016225" cy="598425"/>
            <a:chOff x="5422782" y="3149359"/>
            <a:chExt cx="1824847" cy="91242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圓角矩形 9"/>
            <p:cNvSpPr/>
            <p:nvPr/>
          </p:nvSpPr>
          <p:spPr>
            <a:xfrm>
              <a:off x="5422782" y="3149359"/>
              <a:ext cx="1824847" cy="912423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圓角矩形 4"/>
            <p:cNvSpPr txBox="1"/>
            <p:nvPr/>
          </p:nvSpPr>
          <p:spPr>
            <a:xfrm>
              <a:off x="5449506" y="3176083"/>
              <a:ext cx="1771399" cy="8589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dirty="0" smtClean="0">
                  <a:latin typeface="微軟正黑體" pitchFamily="34" charset="-120"/>
                  <a:ea typeface="微軟正黑體" pitchFamily="34" charset="-120"/>
                </a:rPr>
                <a:t>IN-SITU POLY</a:t>
              </a:r>
              <a:r>
                <a:rPr lang="en-US" altLang="zh-TW" sz="2400" dirty="0" smtClean="0"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2400" kern="1200" dirty="0" smtClean="0"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2400" dirty="0">
                  <a:solidFill>
                    <a:srgbClr val="7030A0"/>
                  </a:solidFill>
                  <a:latin typeface="微軟正黑體" pitchFamily="34" charset="-120"/>
                  <a:ea typeface="微軟正黑體" pitchFamily="34" charset="-120"/>
                </a:rPr>
                <a:t>1</a:t>
              </a:r>
              <a:endParaRPr lang="zh-TW" altLang="en-US" sz="2400" kern="1200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cxnSp>
        <p:nvCxnSpPr>
          <p:cNvPr id="3" name="直線接點 2"/>
          <p:cNvCxnSpPr/>
          <p:nvPr/>
        </p:nvCxnSpPr>
        <p:spPr>
          <a:xfrm>
            <a:off x="5364088" y="4297539"/>
            <a:ext cx="717695" cy="73126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endCxn id="10" idx="1"/>
          </p:cNvCxnSpPr>
          <p:nvPr/>
        </p:nvCxnSpPr>
        <p:spPr>
          <a:xfrm>
            <a:off x="5370065" y="4289728"/>
            <a:ext cx="711718" cy="150377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9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8"/>
          <p:cNvSpPr>
            <a:spLocks noChangeShapeType="1"/>
          </p:cNvSpPr>
          <p:nvPr/>
        </p:nvSpPr>
        <p:spPr bwMode="auto">
          <a:xfrm>
            <a:off x="755650" y="1700213"/>
            <a:ext cx="7777163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7172" name="Picture 10" descr="6-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9" y="2060848"/>
            <a:ext cx="8316416" cy="460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AutoShape 11"/>
          <p:cNvSpPr>
            <a:spLocks/>
          </p:cNvSpPr>
          <p:nvPr/>
        </p:nvSpPr>
        <p:spPr bwMode="auto">
          <a:xfrm rot="5400000">
            <a:off x="8389144" y="3501232"/>
            <a:ext cx="71437" cy="215900"/>
          </a:xfrm>
          <a:prstGeom prst="rightBrace">
            <a:avLst>
              <a:gd name="adj1" fmla="val 25185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4" name="AutoShape 12"/>
          <p:cNvSpPr>
            <a:spLocks/>
          </p:cNvSpPr>
          <p:nvPr/>
        </p:nvSpPr>
        <p:spPr bwMode="auto">
          <a:xfrm rot="5400000">
            <a:off x="6084094" y="3501232"/>
            <a:ext cx="71437" cy="215900"/>
          </a:xfrm>
          <a:prstGeom prst="rightBrace">
            <a:avLst>
              <a:gd name="adj1" fmla="val 25185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5" name="AutoShape 13"/>
          <p:cNvSpPr>
            <a:spLocks/>
          </p:cNvSpPr>
          <p:nvPr/>
        </p:nvSpPr>
        <p:spPr bwMode="auto">
          <a:xfrm rot="5400000">
            <a:off x="6588125" y="3429001"/>
            <a:ext cx="71437" cy="360362"/>
          </a:xfrm>
          <a:prstGeom prst="rightBrace">
            <a:avLst>
              <a:gd name="adj1" fmla="val 4203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6" name="AutoShape 14"/>
          <p:cNvSpPr>
            <a:spLocks/>
          </p:cNvSpPr>
          <p:nvPr/>
        </p:nvSpPr>
        <p:spPr bwMode="auto">
          <a:xfrm rot="5400000">
            <a:off x="7885113" y="3429000"/>
            <a:ext cx="71437" cy="360363"/>
          </a:xfrm>
          <a:prstGeom prst="rightBrace">
            <a:avLst>
              <a:gd name="adj1" fmla="val 4203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7" name="AutoShape 15"/>
          <p:cNvSpPr>
            <a:spLocks/>
          </p:cNvSpPr>
          <p:nvPr/>
        </p:nvSpPr>
        <p:spPr bwMode="auto">
          <a:xfrm rot="5400000">
            <a:off x="7236619" y="3356769"/>
            <a:ext cx="71437" cy="504825"/>
          </a:xfrm>
          <a:prstGeom prst="rightBrace">
            <a:avLst>
              <a:gd name="adj1" fmla="val 58889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8" name="Text Box 16"/>
          <p:cNvSpPr txBox="1">
            <a:spLocks noChangeArrowheads="1"/>
          </p:cNvSpPr>
          <p:nvPr/>
        </p:nvSpPr>
        <p:spPr bwMode="auto">
          <a:xfrm>
            <a:off x="8316913" y="3573463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179" name="Text Box 17"/>
          <p:cNvSpPr txBox="1">
            <a:spLocks noChangeArrowheads="1"/>
          </p:cNvSpPr>
          <p:nvPr/>
        </p:nvSpPr>
        <p:spPr bwMode="auto">
          <a:xfrm>
            <a:off x="7812088" y="3573463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180" name="Text Box 18"/>
          <p:cNvSpPr txBox="1">
            <a:spLocks noChangeArrowheads="1"/>
          </p:cNvSpPr>
          <p:nvPr/>
        </p:nvSpPr>
        <p:spPr bwMode="auto">
          <a:xfrm>
            <a:off x="7164388" y="3573463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181" name="Text Box 19"/>
          <p:cNvSpPr txBox="1">
            <a:spLocks noChangeArrowheads="1"/>
          </p:cNvSpPr>
          <p:nvPr/>
        </p:nvSpPr>
        <p:spPr bwMode="auto">
          <a:xfrm>
            <a:off x="6516688" y="3573463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182" name="Text Box 20"/>
          <p:cNvSpPr txBox="1">
            <a:spLocks noChangeArrowheads="1"/>
          </p:cNvSpPr>
          <p:nvPr/>
        </p:nvSpPr>
        <p:spPr bwMode="auto">
          <a:xfrm>
            <a:off x="6011863" y="3573463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950" y="188913"/>
            <a:ext cx="3887788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DTC &amp; LAMP </a:t>
            </a:r>
            <a:r>
              <a:rPr lang="zh-TW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位置示意圖</a:t>
            </a:r>
            <a:endParaRPr lang="zh-TW" alt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171" name="Picture 9" descr="Z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422015"/>
            <a:ext cx="2445949" cy="192686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/>
        </p:spPr>
      </p:pic>
    </p:spTree>
    <p:extLst>
      <p:ext uri="{BB962C8B-B14F-4D97-AF65-F5344CB8AC3E}">
        <p14:creationId xmlns:p14="http://schemas.microsoft.com/office/powerpoint/2010/main" val="15822108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26E47F1C-4CD7-49BF-82D6-EA37F9AA188D}" type="slidenum">
              <a:rPr kumimoji="0" lang="zh-TW" altLang="en-US">
                <a:solidFill>
                  <a:srgbClr val="7F7F7F"/>
                </a:solidFill>
              </a:rPr>
              <a:pPr/>
              <a:t>30</a:t>
            </a:fld>
            <a:endParaRPr kumimoji="0" lang="zh-TW" altLang="en-US">
              <a:solidFill>
                <a:srgbClr val="7F7F7F"/>
              </a:solidFill>
            </a:endParaRPr>
          </a:p>
        </p:txBody>
      </p:sp>
      <p:grpSp>
        <p:nvGrpSpPr>
          <p:cNvPr id="7171" name="群組 4"/>
          <p:cNvGrpSpPr>
            <a:grpSpLocks/>
          </p:cNvGrpSpPr>
          <p:nvPr/>
        </p:nvGrpSpPr>
        <p:grpSpPr bwMode="auto">
          <a:xfrm>
            <a:off x="611188" y="1779588"/>
            <a:ext cx="8118475" cy="2771775"/>
            <a:chOff x="1350256" y="608252"/>
            <a:chExt cx="7542223" cy="2287799"/>
          </a:xfrm>
        </p:grpSpPr>
        <p:pic>
          <p:nvPicPr>
            <p:cNvPr id="7173" name="Picture 2" descr="C:\Users\LYCHEN0\Desktop\9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" t="42166" r="72762" b="10974"/>
            <a:stretch>
              <a:fillRect/>
            </a:stretch>
          </p:blipFill>
          <p:spPr bwMode="auto">
            <a:xfrm>
              <a:off x="7053942" y="608252"/>
              <a:ext cx="1838537" cy="2244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4" name="Picture 2" descr="C:\Users\LYCHEN0\Desktop\9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" t="4359" r="2277" b="48779"/>
            <a:stretch>
              <a:fillRect/>
            </a:stretch>
          </p:blipFill>
          <p:spPr bwMode="auto">
            <a:xfrm>
              <a:off x="1350256" y="1052736"/>
              <a:ext cx="6023429" cy="1843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2" name="文字方塊 5"/>
          <p:cNvSpPr txBox="1">
            <a:spLocks noChangeArrowheads="1"/>
          </p:cNvSpPr>
          <p:nvPr/>
        </p:nvSpPr>
        <p:spPr bwMode="auto">
          <a:xfrm>
            <a:off x="971550" y="1495425"/>
            <a:ext cx="122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研磨流程 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99792" y="359458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Grinder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晶背研磨機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2771800" y="2060848"/>
            <a:ext cx="1512168" cy="25922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06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E6B95BE-6058-4E4A-A57F-527EE1646DBC}" type="slidenum">
              <a:rPr kumimoji="0" lang="zh-TW" altLang="en-US">
                <a:solidFill>
                  <a:srgbClr val="7F7F7F"/>
                </a:solidFill>
              </a:rPr>
              <a:pPr eaLnBrk="1" hangingPunct="1"/>
              <a:t>31</a:t>
            </a:fld>
            <a:endParaRPr kumimoji="0" lang="zh-TW" altLang="en-US">
              <a:solidFill>
                <a:srgbClr val="7F7F7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529432" y="303212"/>
            <a:ext cx="16748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研磨流程比較圖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684213" y="692695"/>
            <a:ext cx="8135937" cy="4678851"/>
            <a:chOff x="684213" y="1174750"/>
            <a:chExt cx="8135937" cy="2808288"/>
          </a:xfrm>
        </p:grpSpPr>
        <p:pic>
          <p:nvPicPr>
            <p:cNvPr id="2048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53"/>
            <a:stretch>
              <a:fillRect/>
            </a:stretch>
          </p:blipFill>
          <p:spPr bwMode="auto">
            <a:xfrm>
              <a:off x="1116013" y="1390650"/>
              <a:ext cx="7704137" cy="2592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85" name="Text Box 4"/>
            <p:cNvSpPr txBox="1">
              <a:spLocks noChangeArrowheads="1"/>
            </p:cNvSpPr>
            <p:nvPr/>
          </p:nvSpPr>
          <p:spPr bwMode="auto">
            <a:xfrm>
              <a:off x="827088" y="1174750"/>
              <a:ext cx="5397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厚度</a:t>
              </a:r>
            </a:p>
          </p:txBody>
        </p:sp>
        <p:sp>
          <p:nvSpPr>
            <p:cNvPr id="20486" name="Oval 7"/>
            <p:cNvSpPr>
              <a:spLocks noChangeArrowheads="1"/>
            </p:cNvSpPr>
            <p:nvPr/>
          </p:nvSpPr>
          <p:spPr bwMode="auto">
            <a:xfrm>
              <a:off x="4643438" y="1751013"/>
              <a:ext cx="215900" cy="1428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20487" name="AutoShape 8"/>
            <p:cNvSpPr>
              <a:spLocks noChangeArrowheads="1"/>
            </p:cNvSpPr>
            <p:nvPr/>
          </p:nvSpPr>
          <p:spPr bwMode="auto">
            <a:xfrm>
              <a:off x="4716463" y="1893888"/>
              <a:ext cx="71437" cy="576262"/>
            </a:xfrm>
            <a:prstGeom prst="downArrow">
              <a:avLst>
                <a:gd name="adj1" fmla="val 50000"/>
                <a:gd name="adj2" fmla="val 20166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20488" name="Text Box 9"/>
            <p:cNvSpPr txBox="1">
              <a:spLocks noChangeArrowheads="1"/>
            </p:cNvSpPr>
            <p:nvPr/>
          </p:nvSpPr>
          <p:spPr bwMode="auto">
            <a:xfrm>
              <a:off x="684213" y="1655763"/>
              <a:ext cx="569912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000" dirty="0">
                  <a:latin typeface="Arial" panose="020B0604020202020204" pitchFamily="34" charset="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940um</a:t>
              </a:r>
            </a:p>
          </p:txBody>
        </p:sp>
        <p:sp>
          <p:nvSpPr>
            <p:cNvPr id="20489" name="Text Box 10"/>
            <p:cNvSpPr txBox="1">
              <a:spLocks noChangeArrowheads="1"/>
            </p:cNvSpPr>
            <p:nvPr/>
          </p:nvSpPr>
          <p:spPr bwMode="auto">
            <a:xfrm>
              <a:off x="684213" y="2182813"/>
              <a:ext cx="569912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000">
                  <a:latin typeface="Arial" panose="020B0604020202020204" pitchFamily="34" charset="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915um</a:t>
              </a:r>
            </a:p>
          </p:txBody>
        </p:sp>
        <p:sp>
          <p:nvSpPr>
            <p:cNvPr id="20490" name="Text Box 11"/>
            <p:cNvSpPr txBox="1">
              <a:spLocks noChangeArrowheads="1"/>
            </p:cNvSpPr>
            <p:nvPr/>
          </p:nvSpPr>
          <p:spPr bwMode="auto">
            <a:xfrm>
              <a:off x="684213" y="3694113"/>
              <a:ext cx="592137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000">
                  <a:latin typeface="Arial" panose="020B0604020202020204" pitchFamily="34" charset="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11.5mil</a:t>
              </a: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626269" y="5371547"/>
            <a:ext cx="8034337" cy="1154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Grinding Process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研磨 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Wafer </a:t>
            </a: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時，會有三段研磨推擠速度，防止磨輪力道不足造成電流過高。</a:t>
            </a:r>
            <a:endParaRPr lang="en-US" altLang="zh-TW" sz="1400" dirty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為防止超薄 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Wafer </a:t>
            </a: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破片，故在研磨 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P3</a:t>
            </a: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段降速以降低破片。</a:t>
            </a:r>
          </a:p>
        </p:txBody>
      </p:sp>
    </p:spTree>
    <p:extLst>
      <p:ext uri="{BB962C8B-B14F-4D97-AF65-F5344CB8AC3E}">
        <p14:creationId xmlns:p14="http://schemas.microsoft.com/office/powerpoint/2010/main" val="40481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304800" y="392113"/>
            <a:ext cx="7813675" cy="156051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sz="2000" kern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廠</a:t>
            </a:r>
            <a:r>
              <a:rPr lang="zh-TW" altLang="en-US" sz="2000" kern="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內</a:t>
            </a:r>
            <a:r>
              <a:rPr lang="en-US" altLang="zh-TW" sz="2000" kern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DFG-840</a:t>
            </a:r>
            <a:r>
              <a:rPr lang="zh-TW" altLang="en-US" sz="2000" kern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研磨機傳送簡介</a:t>
            </a:r>
            <a:endParaRPr lang="en-US" altLang="zh-TW" sz="2000" kern="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endParaRPr lang="en-US" altLang="zh-TW" sz="2000" kern="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r>
              <a:rPr lang="en-US" altLang="zh-TW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哪裡抓就回哪裡</a:t>
            </a:r>
            <a:endParaRPr lang="en-US" altLang="zh-TW" sz="1600" b="0" kern="0" dirty="0" smtClean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r>
              <a:rPr lang="en-US" altLang="zh-TW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晶背抓出 </a:t>
            </a:r>
            <a:r>
              <a:rPr lang="en-US" altLang="zh-TW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zh-TW" altLang="en-US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晶面送回</a:t>
            </a:r>
            <a:endParaRPr lang="zh-TW" altLang="en-US" sz="1600" b="0" kern="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9" r="9190" b="78"/>
          <a:stretch>
            <a:fillRect/>
          </a:stretch>
        </p:blipFill>
        <p:spPr bwMode="auto">
          <a:xfrm>
            <a:off x="304800" y="1663700"/>
            <a:ext cx="3360738" cy="435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557338"/>
            <a:ext cx="40735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文字方塊 2"/>
          <p:cNvSpPr txBox="1">
            <a:spLocks noChangeArrowheads="1"/>
          </p:cNvSpPr>
          <p:nvPr/>
        </p:nvSpPr>
        <p:spPr bwMode="auto">
          <a:xfrm>
            <a:off x="304800" y="6165850"/>
            <a:ext cx="8901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粗磨 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(Z1) 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→細磨 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 , 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使用手臂抓取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薄片破片風險高 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(&lt;=8mil DFG-840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機台不適用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78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9C84014-CCD4-4C3E-92F2-AF91F359705A}" type="slidenum">
              <a:rPr lang="zh-TW" altLang="en-US" sz="1200" b="0">
                <a:solidFill>
                  <a:srgbClr val="7F7F7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zh-TW" altLang="en-US" sz="1200" b="0">
              <a:solidFill>
                <a:srgbClr val="7F7F7F"/>
              </a:solidFill>
            </a:endParaRPr>
          </a:p>
        </p:txBody>
      </p:sp>
      <p:sp>
        <p:nvSpPr>
          <p:cNvPr id="9219" name="矩形 4"/>
          <p:cNvSpPr>
            <a:spLocks noChangeArrowheads="1"/>
          </p:cNvSpPr>
          <p:nvPr/>
        </p:nvSpPr>
        <p:spPr bwMode="auto">
          <a:xfrm>
            <a:off x="312738" y="0"/>
            <a:ext cx="47815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>
                <a:ea typeface="微軟正黑體" panose="020B0604030504040204" pitchFamily="34" charset="-120"/>
              </a:rPr>
              <a:t>Fab Grinding Machine DFG840 </a:t>
            </a:r>
          </a:p>
        </p:txBody>
      </p:sp>
      <p:sp>
        <p:nvSpPr>
          <p:cNvPr id="9220" name="矩形 119"/>
          <p:cNvSpPr>
            <a:spLocks noChangeArrowheads="1"/>
          </p:cNvSpPr>
          <p:nvPr/>
        </p:nvSpPr>
        <p:spPr bwMode="auto">
          <a:xfrm>
            <a:off x="1576388" y="3187700"/>
            <a:ext cx="1228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b="0"/>
              <a:t>4mil wafer </a:t>
            </a: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19533" y="931404"/>
            <a:ext cx="4724467" cy="923330"/>
          </a:xfrm>
          <a:prstGeom prst="rect">
            <a:avLst/>
          </a:prstGeom>
          <a:blipFill rotWithShape="1">
            <a:blip r:embed="rId2"/>
            <a:stretch>
              <a:fillRect l="-1161" b="-5298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pic>
        <p:nvPicPr>
          <p:cNvPr id="92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3824288"/>
            <a:ext cx="4379912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2" descr="C:\Users\LYCHEN0\AppData\Local\Microsoft\Windows\Temporary Internet Files\Content.Outlook\76JA44ID\IMG_8093 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5"/>
          <a:stretch>
            <a:fillRect/>
          </a:stretch>
        </p:blipFill>
        <p:spPr bwMode="auto">
          <a:xfrm>
            <a:off x="312738" y="890588"/>
            <a:ext cx="391160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文字方塊 1"/>
          <p:cNvSpPr txBox="1">
            <a:spLocks noChangeArrowheads="1"/>
          </p:cNvSpPr>
          <p:nvPr/>
        </p:nvSpPr>
        <p:spPr bwMode="auto">
          <a:xfrm>
            <a:off x="357188" y="3906838"/>
            <a:ext cx="4086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研磨至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&lt;8 mil , 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現行膠帶張力會造成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翹曲高 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(&lt;=8mil DFG-840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機台不適用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zh-TW" altLang="en-US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68703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2601913" cy="706437"/>
          </a:xfrm>
        </p:spPr>
        <p:txBody>
          <a:bodyPr/>
          <a:lstStyle/>
          <a:p>
            <a:pPr>
              <a:defRPr/>
            </a:pPr>
            <a:r>
              <a:rPr lang="zh-TW" altLang="en-US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機</a:t>
            </a:r>
            <a:r>
              <a:rPr lang="zh-TW" altLang="en-US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台主體架構</a:t>
            </a:r>
            <a:endParaRPr lang="zh-TW" altLang="en-US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975"/>
            <a:ext cx="8435975" cy="5184775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altLang="zh-TW" b="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MAIN  SYSTEM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b="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       AP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管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M3100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LP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管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M3200</a:t>
            </a:r>
          </a:p>
          <a:p>
            <a:pPr marL="0" indent="0">
              <a:buFont typeface="Arial" charset="0"/>
              <a:buNone/>
              <a:defRPr/>
            </a:pPr>
            <a:endParaRPr lang="zh-TW" altLang="en-US" sz="800" b="0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b="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 SYSTEM</a:t>
            </a:r>
          </a:p>
          <a:p>
            <a:pPr marL="0" indent="0">
              <a:buFont typeface="Arial" charset="0"/>
              <a:buNone/>
              <a:defRPr/>
            </a:pPr>
            <a:r>
              <a:rPr lang="zh-TW" altLang="en-US" b="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#</a:t>
            </a:r>
            <a:r>
              <a:rPr lang="en-US" altLang="zh-TW" b="0" dirty="0" smtClean="0">
                <a:solidFill>
                  <a:srgbClr val="92D050"/>
                </a:solidFill>
                <a:latin typeface="微軟正黑體" pitchFamily="34" charset="-120"/>
                <a:ea typeface="微軟正黑體" pitchFamily="34" charset="-120"/>
              </a:rPr>
              <a:t>MODEL </a:t>
            </a:r>
            <a:r>
              <a:rPr lang="en-US" altLang="zh-TW" b="0" dirty="0" smtClean="0">
                <a:solidFill>
                  <a:srgbClr val="92D050"/>
                </a:solidFill>
                <a:latin typeface="微軟正黑體" pitchFamily="34" charset="-120"/>
                <a:ea typeface="微軟正黑體" pitchFamily="34" charset="-120"/>
              </a:rPr>
              <a:t>120</a:t>
            </a:r>
            <a:endParaRPr lang="en-US" altLang="zh-TW" sz="800" b="0" dirty="0" smtClean="0">
              <a:solidFill>
                <a:srgbClr val="92D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Font typeface="Arial" charset="0"/>
              <a:buNone/>
              <a:defRPr/>
            </a:pPr>
            <a:endParaRPr lang="zh-TW" altLang="en-US" sz="800" b="0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b="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b="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       #</a:t>
            </a:r>
            <a:r>
              <a:rPr lang="en-US" altLang="zh-TW" b="0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MODEL </a:t>
            </a:r>
            <a:r>
              <a:rPr lang="en-US" altLang="zh-TW" b="0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340</a:t>
            </a:r>
          </a:p>
          <a:p>
            <a:pPr marL="0" indent="0">
              <a:buFont typeface="Arial" charset="0"/>
              <a:buNone/>
              <a:defRPr/>
            </a:pPr>
            <a:endParaRPr lang="en-US" altLang="zh-TW" sz="800" b="0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b="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WAFER TRANSFER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zh-TW" altLang="en-US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T-BAWL</a:t>
            </a:r>
          </a:p>
          <a:p>
            <a:pPr marL="0" indent="0">
              <a:buFont typeface="Arial" charset="0"/>
              <a:buNone/>
              <a:defRPr/>
            </a:pPr>
            <a:endParaRPr lang="en-US" altLang="zh-TW" sz="800" b="0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b="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 BOAT TRANSFER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b="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VL-800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b="0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427984" y="548680"/>
          <a:ext cx="432048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56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79388" y="731838"/>
            <a:ext cx="176371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1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M3100/3200 </a:t>
            </a:r>
            <a:endParaRPr kumimoji="0" lang="en-US" altLang="zh-TW" sz="1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</p:txBody>
      </p:sp>
      <p:sp>
        <p:nvSpPr>
          <p:cNvPr id="11267" name="Text Box 10"/>
          <p:cNvSpPr txBox="1">
            <a:spLocks noChangeArrowheads="1"/>
          </p:cNvSpPr>
          <p:nvPr/>
        </p:nvSpPr>
        <p:spPr bwMode="auto">
          <a:xfrm>
            <a:off x="377825" y="4076700"/>
            <a:ext cx="2771775" cy="25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WHOLE: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跳步驟                                                 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GAS: GAS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流量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TEMP: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PAD;CON TEMP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ALARM LOG:ALARM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STANDBY:START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燈不會閃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 FAIL: X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ABORT: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ABORT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ALARM: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目前存在的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</a:p>
        </p:txBody>
      </p:sp>
      <p:sp>
        <p:nvSpPr>
          <p:cNvPr id="11268" name="Text Box 11"/>
          <p:cNvSpPr txBox="1">
            <a:spLocks noChangeArrowheads="1"/>
          </p:cNvSpPr>
          <p:nvPr/>
        </p:nvSpPr>
        <p:spPr bwMode="auto">
          <a:xfrm>
            <a:off x="3122613" y="4076700"/>
            <a:ext cx="3600450" cy="25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READ FAIL: X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OFF: X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ESC: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離開畫面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SET V.DATA: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改溫度</a:t>
            </a: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反應步驟</a:t>
            </a: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時間參數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SET CLOCK: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設定時間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SET INITIAL:2707, 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看一些原始設定值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EDIT:3027, 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編輯程式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COPY:3027, 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複製程式</a:t>
            </a:r>
          </a:p>
        </p:txBody>
      </p:sp>
      <p:grpSp>
        <p:nvGrpSpPr>
          <p:cNvPr id="11269" name="Group 1"/>
          <p:cNvGrpSpPr>
            <a:grpSpLocks/>
          </p:cNvGrpSpPr>
          <p:nvPr/>
        </p:nvGrpSpPr>
        <p:grpSpPr bwMode="auto">
          <a:xfrm>
            <a:off x="1692275" y="876300"/>
            <a:ext cx="6553200" cy="2984500"/>
            <a:chOff x="1692275" y="620713"/>
            <a:chExt cx="6553200" cy="2984500"/>
          </a:xfrm>
        </p:grpSpPr>
        <p:pic>
          <p:nvPicPr>
            <p:cNvPr id="11272" name="Picture 3" descr="100_019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6" t="24651" r="3026" b="18344"/>
            <a:stretch>
              <a:fillRect/>
            </a:stretch>
          </p:blipFill>
          <p:spPr bwMode="auto">
            <a:xfrm>
              <a:off x="1692275" y="620713"/>
              <a:ext cx="6553200" cy="298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Text Box 12"/>
            <p:cNvSpPr txBox="1">
              <a:spLocks noChangeArrowheads="1"/>
            </p:cNvSpPr>
            <p:nvPr/>
          </p:nvSpPr>
          <p:spPr bwMode="auto">
            <a:xfrm>
              <a:off x="7596188" y="1125538"/>
              <a:ext cx="649287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TW" sz="1000">
                  <a:solidFill>
                    <a:schemeClr val="bg1"/>
                  </a:solidFill>
                  <a:latin typeface="Arial" panose="020B0604020202020204" pitchFamily="34" charset="0"/>
                </a:rPr>
                <a:t>PRESS</a:t>
              </a:r>
            </a:p>
          </p:txBody>
        </p:sp>
        <p:sp>
          <p:nvSpPr>
            <p:cNvPr id="11274" name="Text Box 13"/>
            <p:cNvSpPr txBox="1">
              <a:spLocks noChangeArrowheads="1"/>
            </p:cNvSpPr>
            <p:nvPr/>
          </p:nvSpPr>
          <p:spPr bwMode="auto">
            <a:xfrm>
              <a:off x="1692275" y="1052513"/>
              <a:ext cx="720725" cy="473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TW" sz="1000">
                  <a:solidFill>
                    <a:schemeClr val="bg1"/>
                  </a:solidFill>
                  <a:latin typeface="Arial" panose="020B0604020202020204" pitchFamily="34" charset="0"/>
                </a:rPr>
                <a:t>DISPLAY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000">
                  <a:solidFill>
                    <a:schemeClr val="bg1"/>
                  </a:solidFill>
                  <a:latin typeface="Arial" panose="020B0604020202020204" pitchFamily="34" charset="0"/>
                </a:rPr>
                <a:t>MANUAL</a:t>
              </a:r>
            </a:p>
          </p:txBody>
        </p:sp>
        <p:sp>
          <p:nvSpPr>
            <p:cNvPr id="11275" name="Rectangle 14"/>
            <p:cNvSpPr>
              <a:spLocks noChangeArrowheads="1"/>
            </p:cNvSpPr>
            <p:nvPr/>
          </p:nvSpPr>
          <p:spPr bwMode="auto">
            <a:xfrm>
              <a:off x="7596188" y="1098550"/>
              <a:ext cx="576262" cy="2698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11276" name="Rectangle 15"/>
            <p:cNvSpPr>
              <a:spLocks noChangeArrowheads="1"/>
            </p:cNvSpPr>
            <p:nvPr/>
          </p:nvSpPr>
          <p:spPr bwMode="auto">
            <a:xfrm>
              <a:off x="1763713" y="1052513"/>
              <a:ext cx="614362" cy="44926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</p:grpSp>
      <p:sp>
        <p:nvSpPr>
          <p:cNvPr id="11270" name="Text Box 16"/>
          <p:cNvSpPr txBox="1">
            <a:spLocks noChangeArrowheads="1"/>
          </p:cNvSpPr>
          <p:nvPr/>
        </p:nvSpPr>
        <p:spPr bwMode="auto">
          <a:xfrm>
            <a:off x="6372225" y="3957638"/>
            <a:ext cx="2663825" cy="278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SET: SPACE 2, 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選程式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EDIT PROFILE:3027, 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看校溫補償值</a:t>
            </a:r>
            <a:endParaRPr kumimoji="0"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 R.TEMP: X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WRITE MAIL: X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PRESS: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看壓力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,APC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角度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MANUAL:</a:t>
            </a:r>
          </a:p>
          <a:p>
            <a:pPr>
              <a:spcBef>
                <a:spcPct val="50000"/>
              </a:spcBef>
            </a:pP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需在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MANUAL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畫面才可使用</a:t>
            </a:r>
          </a:p>
          <a:p>
            <a:pPr>
              <a:spcBef>
                <a:spcPct val="50000"/>
              </a:spcBef>
            </a:pP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MFC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流量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2808288" cy="706437"/>
          </a:xfrm>
        </p:spPr>
        <p:txBody>
          <a:bodyPr/>
          <a:lstStyle/>
          <a:p>
            <a:pPr>
              <a:defRPr/>
            </a:pPr>
            <a:r>
              <a:rPr lang="en-US" altLang="zh-TW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MAIN SYSTEM</a:t>
            </a:r>
            <a:endParaRPr lang="zh-TW" altLang="en-US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694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7517626"/>
              </p:ext>
            </p:extLst>
          </p:nvPr>
        </p:nvGraphicFramePr>
        <p:xfrm>
          <a:off x="3419872" y="1196752"/>
          <a:ext cx="5112568" cy="5288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6804372" y="1773362"/>
            <a:ext cx="17716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電力調整器</a:t>
            </a:r>
            <a:endParaRPr kumimoji="0" lang="zh-TW" altLang="en-US" dirty="0"/>
          </a:p>
        </p:txBody>
      </p:sp>
      <p:sp>
        <p:nvSpPr>
          <p:cNvPr id="12293" name="TextBox 6"/>
          <p:cNvSpPr txBox="1">
            <a:spLocks noChangeArrowheads="1"/>
          </p:cNvSpPr>
          <p:nvPr/>
        </p:nvSpPr>
        <p:spPr bwMode="auto">
          <a:xfrm>
            <a:off x="6804372" y="2852862"/>
            <a:ext cx="22336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測溫元件 </a:t>
            </a:r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熱電偶</a:t>
            </a:r>
            <a:endParaRPr kumimoji="0"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PADDLE / SPIKE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0038" y="850900"/>
            <a:ext cx="224313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M120 </a:t>
            </a:r>
            <a:r>
              <a:rPr kumimoji="0" lang="zh-TW" altLang="en-US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控制方塊圖</a:t>
            </a:r>
            <a:endParaRPr kumimoji="0" lang="en-US" altLang="zh-TW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6875810" y="4149849"/>
            <a:ext cx="223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 HEATER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899592" y="2856947"/>
            <a:ext cx="1729532" cy="1692952"/>
            <a:chOff x="1565791" y="2285871"/>
            <a:chExt cx="1188896" cy="1188896"/>
          </a:xfrm>
          <a:scene3d>
            <a:camera prst="orthographicFront"/>
            <a:lightRig rig="flat" dir="t"/>
          </a:scene3d>
        </p:grpSpPr>
        <p:sp>
          <p:nvSpPr>
            <p:cNvPr id="10" name="橢圓 9"/>
            <p:cNvSpPr/>
            <p:nvPr/>
          </p:nvSpPr>
          <p:spPr>
            <a:xfrm>
              <a:off x="1565791" y="2285871"/>
              <a:ext cx="1188896" cy="1188896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橢圓 4"/>
            <p:cNvSpPr txBox="1"/>
            <p:nvPr/>
          </p:nvSpPr>
          <p:spPr>
            <a:xfrm>
              <a:off x="1739901" y="2459981"/>
              <a:ext cx="840676" cy="84067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 smtClean="0"/>
                <a:t>M3100       or     M3200</a:t>
              </a:r>
              <a:endParaRPr lang="zh-TW" altLang="en-US" sz="2000" kern="1200" dirty="0"/>
            </a:p>
          </p:txBody>
        </p:sp>
      </p:grpSp>
      <p:cxnSp>
        <p:nvCxnSpPr>
          <p:cNvPr id="3" name="直線接點 2"/>
          <p:cNvCxnSpPr>
            <a:stCxn id="10" idx="6"/>
          </p:cNvCxnSpPr>
          <p:nvPr/>
        </p:nvCxnSpPr>
        <p:spPr>
          <a:xfrm>
            <a:off x="2629124" y="3703423"/>
            <a:ext cx="790748" cy="136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934371" y="5445224"/>
            <a:ext cx="180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溫度異常訊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息</a:t>
            </a:r>
          </a:p>
        </p:txBody>
      </p:sp>
    </p:spTree>
    <p:extLst>
      <p:ext uri="{BB962C8B-B14F-4D97-AF65-F5344CB8AC3E}">
        <p14:creationId xmlns:p14="http://schemas.microsoft.com/office/powerpoint/2010/main" val="27704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455738"/>
            <a:ext cx="8218488" cy="1685925"/>
          </a:xfrm>
        </p:spPr>
        <p:txBody>
          <a:bodyPr/>
          <a:lstStyle/>
          <a:p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T/C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電壓顯示即時溫度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溫度可分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ZONE   TOP/CTR-2/CTR-1/B-2/B-1</a:t>
            </a:r>
            <a:endParaRPr lang="zh-TW" altLang="en-US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將即時溫度傳送至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M3100/3200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面板</a:t>
            </a:r>
          </a:p>
          <a:p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可設定超溫 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 (OVER TEMP 1150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 TEMP --&gt; POWER CUT</a:t>
            </a:r>
          </a:p>
          <a:p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 VOLTAGE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REGULATOR</a:t>
            </a:r>
          </a:p>
          <a:p>
            <a:endParaRPr lang="zh-TW" altLang="en-US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63951"/>
            <a:ext cx="4168775" cy="199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39750" y="836613"/>
            <a:ext cx="12239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M120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636838"/>
            <a:ext cx="2952750" cy="354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871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256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468313" y="1196975"/>
            <a:ext cx="2016125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加熱線圈 </a:t>
            </a:r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208V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340" name="TextBox 8"/>
          <p:cNvSpPr txBox="1">
            <a:spLocks noChangeArrowheads="1"/>
          </p:cNvSpPr>
          <p:nvPr/>
        </p:nvSpPr>
        <p:spPr bwMode="auto">
          <a:xfrm>
            <a:off x="3276600" y="1196975"/>
            <a:ext cx="2016125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SCR</a:t>
            </a:r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電力調整器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727200"/>
            <a:ext cx="2611438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2" name="TextBox 10"/>
          <p:cNvSpPr txBox="1">
            <a:spLocks noChangeArrowheads="1"/>
          </p:cNvSpPr>
          <p:nvPr/>
        </p:nvSpPr>
        <p:spPr bwMode="auto">
          <a:xfrm>
            <a:off x="5940425" y="1196975"/>
            <a:ext cx="2016125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T/C </a:t>
            </a:r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熱電偶</a:t>
            </a:r>
            <a:endParaRPr kumimoji="0"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4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44675"/>
            <a:ext cx="1303338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7201"/>
            <a:ext cx="2160786" cy="213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圖片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2" y="3991225"/>
            <a:ext cx="2154676" cy="210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18703"/>
            <a:ext cx="2915642" cy="214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975" y="3991223"/>
            <a:ext cx="2909475" cy="21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" y="620713"/>
            <a:ext cx="3168650" cy="720725"/>
          </a:xfrm>
        </p:spPr>
        <p:txBody>
          <a:bodyPr/>
          <a:lstStyle/>
          <a:p>
            <a:pPr>
              <a:defRPr/>
            </a:pPr>
            <a:r>
              <a:rPr lang="en-US" altLang="zh-TW" sz="24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SCR</a:t>
            </a:r>
            <a:r>
              <a:rPr lang="zh-TW" altLang="en-US" sz="24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電力調整器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425"/>
            <a:ext cx="8435975" cy="2438400"/>
          </a:xfrm>
        </p:spPr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zh-TW" altLang="en-US" b="0" dirty="0" smtClean="0">
                <a:latin typeface="微軟正黑體" pitchFamily="34" charset="-120"/>
              </a:rPr>
              <a:t>注意事項 </a:t>
            </a:r>
            <a:r>
              <a:rPr lang="en-US" altLang="zh-TW" b="0" dirty="0" smtClean="0">
                <a:latin typeface="微軟正黑體" pitchFamily="34" charset="-120"/>
              </a:rPr>
              <a:t>(</a:t>
            </a:r>
            <a:r>
              <a:rPr lang="zh-TW" altLang="en-US" b="0" dirty="0" smtClean="0">
                <a:solidFill>
                  <a:srgbClr val="FF0000"/>
                </a:solidFill>
                <a:latin typeface="微軟正黑體" pitchFamily="34" charset="-120"/>
              </a:rPr>
              <a:t>熱顯像重點 </a:t>
            </a:r>
            <a:r>
              <a:rPr lang="en-US" altLang="zh-TW" b="0" dirty="0" smtClean="0">
                <a:latin typeface="微軟正黑體" pitchFamily="34" charset="-120"/>
              </a:rPr>
              <a:t>)</a:t>
            </a:r>
            <a:endParaRPr lang="zh-TW" altLang="en-US" b="0" dirty="0">
              <a:latin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zh-TW" altLang="en-US" b="0" dirty="0" smtClean="0">
                <a:latin typeface="微軟正黑體" pitchFamily="34" charset="-120"/>
              </a:rPr>
              <a:t>運作時內部</a:t>
            </a:r>
            <a:r>
              <a:rPr lang="zh-TW" altLang="en-US" b="0" dirty="0">
                <a:latin typeface="微軟正黑體" pitchFamily="34" charset="-120"/>
              </a:rPr>
              <a:t>會產生熱量</a:t>
            </a:r>
            <a:r>
              <a:rPr lang="zh-TW" altLang="en-US" b="0" dirty="0" smtClean="0">
                <a:latin typeface="微軟正黑體" pitchFamily="34" charset="-120"/>
              </a:rPr>
              <a:t>，兩旁有預</a:t>
            </a:r>
            <a:r>
              <a:rPr lang="zh-TW" altLang="en-US" b="0" dirty="0">
                <a:latin typeface="微軟正黑體" pitchFamily="34" charset="-120"/>
              </a:rPr>
              <a:t>留空隙，以免散熱不良造成電力調整器內部溫度持續</a:t>
            </a:r>
            <a:r>
              <a:rPr lang="zh-TW" altLang="en-US" b="0" dirty="0" smtClean="0">
                <a:latin typeface="微軟正黑體" pitchFamily="34" charset="-120"/>
              </a:rPr>
              <a:t>上升</a:t>
            </a:r>
            <a:endParaRPr lang="en-US" altLang="zh-TW" b="0" dirty="0" smtClean="0">
              <a:latin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zh-TW" altLang="en-US" b="0" dirty="0">
                <a:latin typeface="微軟正黑體" pitchFamily="34" charset="-120"/>
              </a:rPr>
              <a:t>控制箱需有空氣對流通風孔</a:t>
            </a:r>
            <a:r>
              <a:rPr lang="zh-TW" altLang="en-US" b="0" dirty="0" smtClean="0">
                <a:latin typeface="微軟正黑體" pitchFamily="34" charset="-120"/>
              </a:rPr>
              <a:t>，並依</a:t>
            </a:r>
            <a:r>
              <a:rPr lang="zh-TW" altLang="en-US" b="0" dirty="0">
                <a:latin typeface="微軟正黑體" pitchFamily="34" charset="-120"/>
              </a:rPr>
              <a:t>熱空氣由下往上之原理裝置通風孔或加裝抽</a:t>
            </a:r>
            <a:r>
              <a:rPr lang="zh-TW" altLang="en-US" b="0" dirty="0" smtClean="0">
                <a:latin typeface="微軟正黑體" pitchFamily="34" charset="-120"/>
              </a:rPr>
              <a:t>風扇</a:t>
            </a:r>
            <a:endParaRPr lang="en-US" altLang="zh-TW" b="0" dirty="0" smtClean="0">
              <a:latin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zh-TW" altLang="en-US" b="0" dirty="0" smtClean="0">
                <a:latin typeface="微軟正黑體" pitchFamily="34" charset="-120"/>
              </a:rPr>
              <a:t>需保持通風 </a:t>
            </a:r>
            <a:r>
              <a:rPr lang="en-US" altLang="zh-TW" b="0" dirty="0" smtClean="0">
                <a:latin typeface="微軟正黑體" pitchFamily="34" charset="-120"/>
              </a:rPr>
              <a:t>, </a:t>
            </a:r>
            <a:r>
              <a:rPr lang="zh-TW" altLang="en-US" b="0" dirty="0" smtClean="0">
                <a:latin typeface="微軟正黑體" pitchFamily="34" charset="-120"/>
              </a:rPr>
              <a:t>避免遭受嚴重</a:t>
            </a:r>
            <a:r>
              <a:rPr lang="zh-TW" altLang="en-US" b="0" dirty="0">
                <a:latin typeface="微軟正黑體" pitchFamily="34" charset="-120"/>
              </a:rPr>
              <a:t>水蒸氣、多塵埃或酸、鹼、腐蝕性</a:t>
            </a:r>
            <a:r>
              <a:rPr lang="zh-TW" altLang="en-US" b="0" dirty="0" smtClean="0">
                <a:latin typeface="微軟正黑體" pitchFamily="34" charset="-120"/>
              </a:rPr>
              <a:t>氣體影響</a:t>
            </a:r>
            <a:endParaRPr lang="zh-TW" altLang="en-US" b="0" dirty="0"/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1076325" y="3841750"/>
            <a:ext cx="4791075" cy="2324100"/>
            <a:chOff x="933053" y="3861048"/>
            <a:chExt cx="4791075" cy="2324100"/>
          </a:xfrm>
        </p:grpSpPr>
        <p:pic>
          <p:nvPicPr>
            <p:cNvPr id="153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53" y="3861048"/>
              <a:ext cx="4791075" cy="2324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367" name="TextBox 3"/>
            <p:cNvSpPr txBox="1">
              <a:spLocks noChangeArrowheads="1"/>
            </p:cNvSpPr>
            <p:nvPr/>
          </p:nvSpPr>
          <p:spPr bwMode="auto">
            <a:xfrm>
              <a:off x="4427984" y="5229200"/>
              <a:ext cx="1224136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加熱線圈</a:t>
              </a:r>
            </a:p>
          </p:txBody>
        </p:sp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738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_SourceUrl xmlns="http://schemas.microsoft.com/sharepoint/v3" xsi:nil="true"/>
    <ShowCombineView xmlns="http://schemas.microsoft.com/sharepoint/v3" xsi:nil="true"/>
    <xd_ProgID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  <ContentTypeId xmlns="http://schemas.microsoft.com/sharepoint/v3">0x0101010044E2C226D7E4C642AA244A7E974CA482</ContentTypeI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44E2C226D7E4C642AA244A7E974CA482" ma:contentTypeVersion="2" ma:contentTypeDescription="Fill out this form." ma:contentTypeScope="" ma:versionID="f3ac630f9f5c57f8e4abcee24be60da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ae5472b1acadde012450636337ab8e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Author" minOccurs="0"/>
                <xsd:element ref="ns1:Editor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VirusStatus" minOccurs="0"/>
                <xsd:element ref="ns1:CheckedOutTitle" minOccurs="0"/>
                <xsd:element ref="ns1:owshiddenversion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InstanceID" minOccurs="0"/>
                <xsd:element ref="ns1:Order" minOccurs="0"/>
                <xsd:element ref="ns1:TemplateUrl" minOccurs="0"/>
                <xsd:element ref="ns1:ContentTypeId" minOccurs="0"/>
                <xsd:element ref="ns1:_HasCopyDestinations" minOccurs="0"/>
                <xsd:element ref="ns1:_CopySource" minOccurs="0"/>
                <xsd:element ref="ns1:SortBehavior" minOccurs="0"/>
                <xsd:element ref="ns1:IsCheckedoutToLocal" minOccurs="0"/>
                <xsd:element ref="ns1:CheckoutUser" minOccurs="0"/>
                <xsd:element ref="ns1:UniqueId" minOccurs="0"/>
                <xsd:element ref="ns1:SyncClientId" minOccurs="0"/>
                <xsd:element ref="ns1:ProgId" minOccurs="0"/>
                <xsd:element ref="ns1:ScopeId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ItemChildCount" minOccurs="0"/>
                <xsd:element ref="ns1:FolderChildCount" minOccurs="0"/>
                <xsd:element ref="ns1:_UIVersion" minOccurs="0"/>
                <xsd:element ref="ns1:_UIVersionString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DocConcurrencyNumber" minOccurs="0"/>
                <xsd:element ref="ns1:xd_ProgID" minOccurs="0"/>
                <xsd:element ref="ns1:xd_Signature" minOccurs="0"/>
                <xsd:element ref="ns1:ShowRepairView" minOccurs="0"/>
                <xsd:element ref="ns1:ShowCombineView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D" ma:index="0" nillable="true" ma:displayName="ID" ma:internalName="ID" ma:readOnly="true">
      <xsd:simpleType>
        <xsd:restriction base="dms:Unknown"/>
      </xsd:simpleType>
    </xsd:element>
    <xsd:element name="Author" ma:index="2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4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ationStatus" ma:index="5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6" nillable="true" ma:displayName="Approver Comments" ma:hidden="true" ma:internalName="_ModerationComments" ma:readOnly="true">
      <xsd:simpleType>
        <xsd:restriction base="dms:Note"/>
      </xsd:simpleType>
    </xsd:element>
    <xsd:element name="FileRef" ma:index="7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8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9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0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1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2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3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VirusStatus" ma:index="15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16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owshiddenversion" ma:index="20" nillable="true" ma:displayName="owshiddenversion" ma:hidden="true" ma:internalName="owshiddenversion" ma:readOnly="true">
      <xsd:simpleType>
        <xsd:restriction base="dms:Unknown"/>
      </xsd:simpleType>
    </xsd:element>
    <xsd:element name="File_x0020_Type" ma:index="21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22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23" nillable="true" ma:displayName="Source URL" ma:hidden="true" ma:internalName="_SourceUrl">
      <xsd:simpleType>
        <xsd:restriction base="dms:Text"/>
      </xsd:simpleType>
    </xsd:element>
    <xsd:element name="_SharedFileIndex" ma:index="24" nillable="true" ma:displayName="Shared File Index" ma:hidden="true" ma:internalName="_SharedFileIndex">
      <xsd:simpleType>
        <xsd:restriction base="dms:Text"/>
      </xsd:simpleType>
    </xsd:element>
    <xsd:element name="InstanceID" ma:index="35" nillable="true" ma:displayName="Instance ID" ma:hidden="true" ma:internalName="InstanceID" ma:readOnly="true">
      <xsd:simpleType>
        <xsd:restriction base="dms:Unknown"/>
      </xsd:simpleType>
    </xsd:element>
    <xsd:element name="Order" ma:index="36" nillable="true" ma:displayName="Order" ma:hidden="true" ma:internalName="Order">
      <xsd:simpleType>
        <xsd:restriction base="dms:Number"/>
      </xsd:simpleType>
    </xsd:element>
    <xsd:element name="TemplateUrl" ma:index="40" nillable="true" ma:displayName="Template Link" ma:hidden="true" ma:internalName="TemplateUrl">
      <xsd:simpleType>
        <xsd:restriction base="dms:Text"/>
      </xsd:simpleType>
    </xsd:element>
    <xsd:element name="ContentTypeId" ma:index="41" nillable="true" ma:displayName="Content Type ID" ma:hidden="true" ma:internalName="ContentTypeId" ma:readOnly="true">
      <xsd:simpleType>
        <xsd:restriction base="dms:Unknown"/>
      </xsd:simpleType>
    </xsd:element>
    <xsd:element name="_HasCopyDestinations" ma:index="43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44" nillable="true" ma:displayName="Copy Source" ma:internalName="_CopySource" ma:readOnly="true">
      <xsd:simpleType>
        <xsd:restriction base="dms:Text"/>
      </xsd:simpleType>
    </xsd:element>
    <xsd:element name="SortBehavior" ma:index="45" nillable="true" ma:displayName="Sort Type" ma:hidden="true" ma:list="Docs" ma:internalName="SortBehavior" ma:readOnly="true" ma:showField="SortBehavior">
      <xsd:simpleType>
        <xsd:restriction base="dms:Lookup"/>
      </xsd:simpleType>
    </xsd:element>
    <xsd:element name="IsCheckedoutToLocal" ma:index="47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48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49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SyncClientId" ma:index="50" nillable="true" ma:displayName="Client Id" ma:hidden="true" ma:list="Docs" ma:internalName="SyncClientId" ma:readOnly="true" ma:showField="SyncClientId">
      <xsd:simpleType>
        <xsd:restriction base="dms:Lookup"/>
      </xsd:simpleType>
    </xsd:element>
    <xsd:element name="ProgId" ma:index="51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52" nillable="true" ma:displayName="ScopeId" ma:hidden="true" ma:list="Docs" ma:internalName="ScopeId" ma:readOnly="true" ma:showField="ScopeId">
      <xsd:simpleType>
        <xsd:restriction base="dms:Lookup"/>
      </xsd:simpleType>
    </xsd:element>
    <xsd:element name="_CheckinComment" ma:index="53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8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9" nillable="true" ma:displayName="Level" ma:hidden="true" ma:internalName="_Level" ma:readOnly="true">
      <xsd:simpleType>
        <xsd:restriction base="dms:Unknown"/>
      </xsd:simpleType>
    </xsd:element>
    <xsd:element name="_IsCurrentVersion" ma:index="60" nillable="true" ma:displayName="Is Current Version" ma:hidden="true" ma:internalName="_IsCurrentVersion" ma:readOnly="true">
      <xsd:simpleType>
        <xsd:restriction base="dms:Boolean"/>
      </xsd:simpleType>
    </xsd:element>
    <xsd:element name="ItemChildCount" ma:index="61" nillable="true" ma:displayName="Item Child Count" ma:hidden="true" ma:list="Docs" ma:internalName="ItemChildCount" ma:readOnly="true" ma:showField="ItemChildCount">
      <xsd:simpleType>
        <xsd:restriction base="dms:Lookup"/>
      </xsd:simpleType>
    </xsd:element>
    <xsd:element name="FolderChildCount" ma:index="62" nillable="true" ma:displayName="Folder Child Count" ma:hidden="true" ma:list="Docs" ma:internalName="FolderChildCount" ma:readOnly="true" ma:showField="FolderChildCount">
      <xsd:simpleType>
        <xsd:restriction base="dms:Lookup"/>
      </xsd:simpleType>
    </xsd:element>
    <xsd:element name="_UIVersion" ma:index="63" nillable="true" ma:displayName="UI Version" ma:hidden="true" ma:internalName="_UIVersion" ma:readOnly="true">
      <xsd:simpleType>
        <xsd:restriction base="dms:Unknown"/>
      </xsd:simpleType>
    </xsd:element>
    <xsd:element name="_UIVersionString" ma:index="64" nillable="true" ma:displayName="Version" ma:internalName="_UIVersionString" ma:readOnly="true">
      <xsd:simpleType>
        <xsd:restriction base="dms:Text"/>
      </xsd:simpleType>
    </xsd:element>
    <xsd:element name="GUID" ma:index="65" nillable="true" ma:displayName="GUID" ma:hidden="true" ma:internalName="GUID" ma:readOnly="true">
      <xsd:simpleType>
        <xsd:restriction base="dms:Unknown"/>
      </xsd:simpleType>
    </xsd:element>
    <xsd:element name="WorkflowVersion" ma:index="66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67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68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69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DocConcurrencyNumber" ma:index="70" nillable="true" ma:displayName="Document Concurrency Number" ma:hidden="true" ma:list="Docs" ma:internalName="DocConcurrencyNumber" ma:readOnly="true" ma:showField="DocConcurrencyNumber">
      <xsd:simpleType>
        <xsd:restriction base="dms:Lookup"/>
      </xsd:simpleType>
    </xsd:element>
    <xsd:element name="xd_ProgID" ma:index="71" nillable="true" ma:displayName="HTML File Link" ma:hidden="true" ma:internalName="xd_ProgID">
      <xsd:simpleType>
        <xsd:restriction base="dms:Text"/>
      </xsd:simpleType>
    </xsd:element>
    <xsd:element name="xd_Signature" ma:index="72" nillable="true" ma:displayName="Is Signed" ma:hidden="true" ma:internalName="xd_Signature" ma:readOnly="true">
      <xsd:simpleType>
        <xsd:restriction base="dms:Boolean"/>
      </xsd:simpleType>
    </xsd:element>
    <xsd:element name="ShowRepairView" ma:index="73" nillable="true" ma:displayName="Show Repair View" ma:hidden="true" ma:internalName="ShowRepairView">
      <xsd:simpleType>
        <xsd:restriction base="dms:Text"/>
      </xsd:simpleType>
    </xsd:element>
    <xsd:element name="ShowCombineView" ma:index="74" nillable="true" ma:displayName="Show Combine View" ma:hidden="true" ma:internalName="ShowCombineView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2" ma:displayName="Content Type"/>
        <xsd:element ref="dc:title" minOccurs="0" maxOccurs="1" ma:index="3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F41721-8BA7-426A-8F1E-0C7B8587C63C}"/>
</file>

<file path=customXml/itemProps2.xml><?xml version="1.0" encoding="utf-8"?>
<ds:datastoreItem xmlns:ds="http://schemas.openxmlformats.org/officeDocument/2006/customXml" ds:itemID="{D8711116-2882-48F6-8F3B-8BE7C43F6DB3}"/>
</file>

<file path=customXml/itemProps3.xml><?xml version="1.0" encoding="utf-8"?>
<ds:datastoreItem xmlns:ds="http://schemas.openxmlformats.org/officeDocument/2006/customXml" ds:itemID="{CFBEB297-990F-4315-9359-F944E2E91C30}"/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108361</TotalTime>
  <Words>1585</Words>
  <Application>Microsoft Office PowerPoint</Application>
  <PresentationFormat>如螢幕大小 (4:3)</PresentationFormat>
  <Paragraphs>343</Paragraphs>
  <Slides>34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3" baseType="lpstr">
      <vt:lpstr>Arial Unicode MS</vt:lpstr>
      <vt:lpstr>微軟正黑體</vt:lpstr>
      <vt:lpstr>新細明體</vt:lpstr>
      <vt:lpstr>Arial</vt:lpstr>
      <vt:lpstr>Calibri</vt:lpstr>
      <vt:lpstr>Times New Roman</vt:lpstr>
      <vt:lpstr>Wingdings</vt:lpstr>
      <vt:lpstr>Office Theme</vt:lpstr>
      <vt:lpstr>Bitmap Image</vt:lpstr>
      <vt:lpstr>擴散爐管 TEL 機台簡介</vt:lpstr>
      <vt:lpstr>PowerPoint 簡報</vt:lpstr>
      <vt:lpstr>PowerPoint 簡報</vt:lpstr>
      <vt:lpstr>機台主體架構</vt:lpstr>
      <vt:lpstr>MAIN SYSTEM</vt:lpstr>
      <vt:lpstr>PowerPoint 簡報</vt:lpstr>
      <vt:lpstr>PowerPoint 簡報</vt:lpstr>
      <vt:lpstr>PowerPoint 簡報</vt:lpstr>
      <vt:lpstr>SCR電力調整器</vt:lpstr>
      <vt:lpstr>T/C 熱電偶原理</vt:lpstr>
      <vt:lpstr>熱電偶之規格種類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爐管傳送架構</vt:lpstr>
      <vt:lpstr>Implantation Process</vt:lpstr>
      <vt:lpstr>Turbo Pump</vt:lpstr>
      <vt:lpstr>PowerPoint 簡報</vt:lpstr>
      <vt:lpstr>PowerPoint 簡報</vt:lpstr>
      <vt:lpstr>PowerPoint 簡報</vt:lpstr>
      <vt:lpstr>RTP 機台簡介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SPC quarterly report</dc:title>
  <dc:creator>yehsieh</dc:creator>
  <cp:lastModifiedBy>S220 THChiu</cp:lastModifiedBy>
  <cp:revision>1780</cp:revision>
  <cp:lastPrinted>2020-06-15T01:45:16Z</cp:lastPrinted>
  <dcterms:created xsi:type="dcterms:W3CDTF">2012-03-21T02:57:47Z</dcterms:created>
  <dcterms:modified xsi:type="dcterms:W3CDTF">2020-07-24T10:25:49Z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0x010100BDAAE5B2AD87A147ADFB10D9212869E5</vt:lpwstr>
  </property>
  <property fmtid="{D5CDD505-2E9C-101B-9397-08002B2CF9AE}" pid="3" name="vti_description">
    <vt:lpwstr/>
  </property>
</Properties>
</file>